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63" r:id="rId3"/>
    <p:sldId id="264" r:id="rId4"/>
    <p:sldId id="258" r:id="rId5"/>
    <p:sldId id="265" r:id="rId6"/>
    <p:sldId id="261" r:id="rId7"/>
    <p:sldId id="269" r:id="rId8"/>
    <p:sldId id="266" r:id="rId9"/>
    <p:sldId id="268" r:id="rId10"/>
    <p:sldId id="262" r:id="rId11"/>
    <p:sldId id="260" r:id="rId12"/>
    <p:sldId id="270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Ventre" initials="FV" lastIdx="1" clrIdx="0">
    <p:extLst>
      <p:ext uri="{19B8F6BF-5375-455C-9EA6-DF929625EA0E}">
        <p15:presenceInfo xmlns:p15="http://schemas.microsoft.com/office/powerpoint/2012/main" userId="64595a234e3689c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044"/>
    <a:srgbClr val="C3C3C3"/>
    <a:srgbClr val="08B0D8"/>
    <a:srgbClr val="282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13139-921C-4FDD-B7CD-F223E40597D6}" v="1" dt="2020-10-14T16:39:48.394"/>
    <p1510:client id="{100AF528-E22B-4709-8D0C-E9227D0FEAE0}" v="7" dt="2020-10-14T21:29:15.650"/>
    <p1510:client id="{187A397A-BF6B-45DF-BE4C-B4CBB2B66EBF}" v="71" dt="2020-10-14T21:50:12.445"/>
    <p1510:client id="{2404CCAA-0AF2-405C-8EBA-626D407E12A6}" v="11" dt="2020-10-14T17:25:19.156"/>
    <p1510:client id="{2F288A26-2705-4523-9A54-0E93104D6F42}" v="25" dt="2020-10-14T17:08:07.019"/>
    <p1510:client id="{3123BD86-F48D-4FF6-8A5F-C045DFCF5578}" v="25" dt="2020-10-14T16:37:41.007"/>
    <p1510:client id="{3201B245-7919-4BD5-A127-41FD8D26123D}" v="2" dt="2020-10-14T17:27:14.899"/>
    <p1510:client id="{4EFC70FA-E6A9-4CAF-80B7-D1E2A71A87D3}" v="2422" dt="2020-10-14T21:53:59.815"/>
    <p1510:client id="{6890D242-5E3C-4CA5-996D-CC30D6D3D6AA}" v="360" dt="2020-10-14T18:18:55.316"/>
    <p1510:client id="{7304DB16-38A6-4923-86FF-BC0F3DB1CDC9}" v="198" dt="2020-10-14T21:06:05.256"/>
    <p1510:client id="{9FD6887E-8DB6-45D9-AC11-E233AB6365A2}" v="8" dt="2020-10-14T21:27:43.510"/>
    <p1510:client id="{A96C57A4-2CC6-4D47-ADAA-A30C3047782E}" v="22" dt="2020-10-14T21:32:53.938"/>
    <p1510:client id="{B016970D-5704-4043-8FCB-4771BCFDDD53}" v="954" dt="2020-10-14T20:26:44.832"/>
    <p1510:client id="{B0FF446D-C9C7-41DE-925A-89E47E13CD82}" v="3" dt="2020-10-14T21:37:26.195"/>
    <p1510:client id="{D8386B90-D73C-4F28-B5B4-E4E4129AF72C}" v="5" dt="2020-10-14T21:41:17.143"/>
    <p1510:client id="{E07709C3-1175-47DC-9D44-EC4C360B2059}" v="117" dt="2020-10-14T16:28:41.254"/>
    <p1510:client id="{E67F1D6E-2A7F-47A6-8B17-63CCE20D6D47}" v="6" dt="2020-10-14T17:09:10.564"/>
    <p1510:client id="{E8E1F2FF-794F-480F-A524-857D3BA3104C}" v="3" dt="2020-10-14T17:27:43.665"/>
    <p1510:client id="{F4F58D2C-5E5D-48E5-B9CE-D1E8E1FD797A}" v="1421" dt="2020-10-14T20:45:24.280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84A9C5-D345-4B70-94BB-8246780CF62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7F8537D-D8D3-4A69-B7AB-AC0E5E2CFF37}">
      <dgm:prSet phldrT="[Testo]" custT="1"/>
      <dgm:spPr>
        <a:solidFill>
          <a:srgbClr val="C3C3C3"/>
        </a:solidFill>
        <a:ln w="28575">
          <a:solidFill>
            <a:srgbClr val="112044"/>
          </a:solidFill>
        </a:ln>
      </dgm:spPr>
      <dgm:t>
        <a:bodyPr/>
        <a:lstStyle/>
        <a:p>
          <a:r>
            <a:rPr lang="it-IT" sz="1100" b="0" dirty="0" err="1">
              <a:solidFill>
                <a:srgbClr val="112044"/>
              </a:solidFill>
              <a:latin typeface="Roboto" pitchFamily="2" charset="0"/>
              <a:ea typeface="Roboto" pitchFamily="2" charset="0"/>
            </a:rPr>
            <a:t>Motivation</a:t>
          </a:r>
          <a:r>
            <a:rPr lang="it-IT" sz="1100" b="0" dirty="0">
              <a:solidFill>
                <a:srgbClr val="112044"/>
              </a:solidFill>
              <a:latin typeface="Roboto" pitchFamily="2" charset="0"/>
              <a:ea typeface="Roboto" pitchFamily="2" charset="0"/>
            </a:rPr>
            <a:t> &amp; </a:t>
          </a:r>
          <a:r>
            <a:rPr lang="it-IT" sz="1100" b="0" dirty="0" err="1">
              <a:solidFill>
                <a:srgbClr val="112044"/>
              </a:solidFill>
              <a:latin typeface="Roboto" pitchFamily="2" charset="0"/>
              <a:ea typeface="Roboto" pitchFamily="2" charset="0"/>
            </a:rPr>
            <a:t>Problem</a:t>
          </a:r>
          <a:r>
            <a:rPr lang="it-IT" sz="1100" b="0" dirty="0">
              <a:solidFill>
                <a:srgbClr val="112044"/>
              </a:solidFill>
              <a:latin typeface="Roboto" pitchFamily="2" charset="0"/>
              <a:ea typeface="Roboto" pitchFamily="2" charset="0"/>
            </a:rPr>
            <a:t> Statement</a:t>
          </a:r>
        </a:p>
      </dgm:t>
    </dgm:pt>
    <dgm:pt modelId="{0C7B29BE-7E9E-4B57-8D88-AA75A20DA86A}" type="parTrans" cxnId="{DBB6018F-6BD6-4B76-948D-2A61FA54C7E6}">
      <dgm:prSet/>
      <dgm:spPr/>
      <dgm:t>
        <a:bodyPr/>
        <a:lstStyle/>
        <a:p>
          <a:endParaRPr lang="it-IT"/>
        </a:p>
      </dgm:t>
    </dgm:pt>
    <dgm:pt modelId="{4DC2B320-33A7-4BF2-8400-5C7E516FD876}" type="sibTrans" cxnId="{DBB6018F-6BD6-4B76-948D-2A61FA54C7E6}">
      <dgm:prSet/>
      <dgm:spPr>
        <a:solidFill>
          <a:srgbClr val="112044"/>
        </a:solidFill>
        <a:ln w="28575">
          <a:solidFill>
            <a:srgbClr val="C3C3C3"/>
          </a:solidFill>
        </a:ln>
      </dgm:spPr>
      <dgm:t>
        <a:bodyPr/>
        <a:lstStyle/>
        <a:p>
          <a:r>
            <a:rPr lang="it-IT" dirty="0">
              <a:latin typeface="Roboto" pitchFamily="2" charset="0"/>
              <a:ea typeface="Roboto" pitchFamily="2" charset="0"/>
            </a:rPr>
            <a:t>1</a:t>
          </a:r>
        </a:p>
      </dgm:t>
    </dgm:pt>
    <dgm:pt modelId="{97F1AC06-0F47-4F39-92B6-CB8E77777751}">
      <dgm:prSet phldrT="[Testo]"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5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Mission Environment</a:t>
          </a:r>
        </a:p>
      </dgm:t>
    </dgm:pt>
    <dgm:pt modelId="{703ECBE1-4BB8-4882-A37D-71BBC8030EB4}" type="parTrans" cxnId="{7333948B-A413-41F2-8DF4-C2C07F37EE1D}">
      <dgm:prSet/>
      <dgm:spPr/>
      <dgm:t>
        <a:bodyPr/>
        <a:lstStyle/>
        <a:p>
          <a:endParaRPr lang="it-IT"/>
        </a:p>
      </dgm:t>
    </dgm:pt>
    <dgm:pt modelId="{C9340739-4201-4F17-91C0-200818078D55}" type="sibTrans" cxnId="{7333948B-A413-41F2-8DF4-C2C07F37EE1D}">
      <dgm:prSet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2</a:t>
          </a:r>
        </a:p>
      </dgm:t>
    </dgm:pt>
    <dgm:pt modelId="{6978D1B6-6C83-4C44-A713-35404B24DC42}">
      <dgm:prSet phldrT="[Testo]"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Mission Architecture</a:t>
          </a:r>
        </a:p>
      </dgm:t>
    </dgm:pt>
    <dgm:pt modelId="{E30AA3EC-0CDF-4B65-A8FC-A6FBC86F48DB}" type="parTrans" cxnId="{59E06356-E895-4883-BEAF-B0DC799C868B}">
      <dgm:prSet/>
      <dgm:spPr/>
      <dgm:t>
        <a:bodyPr/>
        <a:lstStyle/>
        <a:p>
          <a:endParaRPr lang="it-IT"/>
        </a:p>
      </dgm:t>
    </dgm:pt>
    <dgm:pt modelId="{6662733F-C6B9-45FC-A567-65F7BEA696BF}" type="sibTrans" cxnId="{59E06356-E895-4883-BEAF-B0DC799C868B}">
      <dgm:prSet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3</a:t>
          </a:r>
        </a:p>
      </dgm:t>
    </dgm:pt>
    <dgm:pt modelId="{19D4038C-E314-4EEB-8AB8-0CEAE5C26F3A}" type="pres">
      <dgm:prSet presAssocID="{0884A9C5-D345-4B70-94BB-8246780CF625}" presName="Name0" presStyleCnt="0">
        <dgm:presLayoutVars>
          <dgm:chMax/>
          <dgm:chPref/>
          <dgm:dir/>
          <dgm:animLvl val="lvl"/>
        </dgm:presLayoutVars>
      </dgm:prSet>
      <dgm:spPr/>
    </dgm:pt>
    <dgm:pt modelId="{E5B2F941-62F7-4E3E-A7EB-BF34282CF864}" type="pres">
      <dgm:prSet presAssocID="{27F8537D-D8D3-4A69-B7AB-AC0E5E2CFF37}" presName="composite" presStyleCnt="0"/>
      <dgm:spPr/>
    </dgm:pt>
    <dgm:pt modelId="{5D150CEF-5204-4965-B3C1-B81D5904F29C}" type="pres">
      <dgm:prSet presAssocID="{27F8537D-D8D3-4A69-B7AB-AC0E5E2CFF37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4BE04A79-4BEE-4D98-BFBB-9DEE17E88415}" type="pres">
      <dgm:prSet presAssocID="{27F8537D-D8D3-4A69-B7AB-AC0E5E2CFF37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F41B3EF-E1AD-4089-89EC-1AFFDDDEECE6}" type="pres">
      <dgm:prSet presAssocID="{27F8537D-D8D3-4A69-B7AB-AC0E5E2CFF37}" presName="BalanceSpacing" presStyleCnt="0"/>
      <dgm:spPr/>
    </dgm:pt>
    <dgm:pt modelId="{BE62EC46-813D-4762-A2CB-0510FC02EEE0}" type="pres">
      <dgm:prSet presAssocID="{27F8537D-D8D3-4A69-B7AB-AC0E5E2CFF37}" presName="BalanceSpacing1" presStyleCnt="0"/>
      <dgm:spPr/>
    </dgm:pt>
    <dgm:pt modelId="{6B6E6050-20C0-4AF8-B222-C591622FCA1D}" type="pres">
      <dgm:prSet presAssocID="{4DC2B320-33A7-4BF2-8400-5C7E516FD876}" presName="Accent1Text" presStyleLbl="node1" presStyleIdx="1" presStyleCnt="6"/>
      <dgm:spPr/>
    </dgm:pt>
    <dgm:pt modelId="{7F00EAEF-29F7-4BF5-8641-17EF262ADF1E}" type="pres">
      <dgm:prSet presAssocID="{4DC2B320-33A7-4BF2-8400-5C7E516FD876}" presName="spaceBetweenRectangles" presStyleCnt="0"/>
      <dgm:spPr/>
    </dgm:pt>
    <dgm:pt modelId="{F33AA94B-BCEA-43E5-85C7-9A15EFFBD818}" type="pres">
      <dgm:prSet presAssocID="{97F1AC06-0F47-4F39-92B6-CB8E77777751}" presName="composite" presStyleCnt="0"/>
      <dgm:spPr/>
    </dgm:pt>
    <dgm:pt modelId="{AAE31AA3-82E2-4AAC-AFB1-DE5264815A5C}" type="pres">
      <dgm:prSet presAssocID="{97F1AC06-0F47-4F39-92B6-CB8E77777751}" presName="Parent1" presStyleLbl="node1" presStyleIdx="2" presStyleCnt="6" custScaleX="99998">
        <dgm:presLayoutVars>
          <dgm:chMax val="1"/>
          <dgm:chPref val="1"/>
          <dgm:bulletEnabled val="1"/>
        </dgm:presLayoutVars>
      </dgm:prSet>
      <dgm:spPr>
        <a:xfrm rot="5400000">
          <a:off x="2186576" y="1345520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0EC3552D-5A83-4EAD-926C-824E57C9E883}" type="pres">
      <dgm:prSet presAssocID="{97F1AC06-0F47-4F39-92B6-CB8E77777751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26BADA2-6BE2-4120-AC96-A3D3B322F781}" type="pres">
      <dgm:prSet presAssocID="{97F1AC06-0F47-4F39-92B6-CB8E77777751}" presName="BalanceSpacing" presStyleCnt="0"/>
      <dgm:spPr/>
    </dgm:pt>
    <dgm:pt modelId="{8E97E55A-1F6C-4041-9D32-9D1818D7F58F}" type="pres">
      <dgm:prSet presAssocID="{97F1AC06-0F47-4F39-92B6-CB8E77777751}" presName="BalanceSpacing1" presStyleCnt="0"/>
      <dgm:spPr/>
    </dgm:pt>
    <dgm:pt modelId="{E2B1129A-7594-41A7-95BB-CAF04E4E3B22}" type="pres">
      <dgm:prSet presAssocID="{C9340739-4201-4F17-91C0-200818078D55}" presName="Accent1Text" presStyleLbl="node1" presStyleIdx="3" presStyleCnt="6"/>
      <dgm:spPr>
        <a:xfrm rot="5400000">
          <a:off x="3569913" y="1345520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A5E1C104-2A84-4F70-BD3A-63631686EBAA}" type="pres">
      <dgm:prSet presAssocID="{C9340739-4201-4F17-91C0-200818078D55}" presName="spaceBetweenRectangles" presStyleCnt="0"/>
      <dgm:spPr/>
    </dgm:pt>
    <dgm:pt modelId="{0D86D370-2587-42E0-AB0E-3949FD3EB730}" type="pres">
      <dgm:prSet presAssocID="{6978D1B6-6C83-4C44-A713-35404B24DC42}" presName="composite" presStyleCnt="0"/>
      <dgm:spPr/>
    </dgm:pt>
    <dgm:pt modelId="{00A0DF83-EFA0-4B9E-BCFC-132B3424EB2C}" type="pres">
      <dgm:prSet presAssocID="{6978D1B6-6C83-4C44-A713-35404B24DC42}" presName="Parent1" presStyleLbl="node1" presStyleIdx="4" presStyleCnt="6" custScaleX="101307">
        <dgm:presLayoutVars>
          <dgm:chMax val="1"/>
          <dgm:chPref val="1"/>
          <dgm:bulletEnabled val="1"/>
        </dgm:presLayoutVars>
      </dgm:prSet>
      <dgm:spPr>
        <a:xfrm rot="5400000">
          <a:off x="2880894" y="2595175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01F2AF2B-A812-4565-A554-50DB998B718A}" type="pres">
      <dgm:prSet presAssocID="{6978D1B6-6C83-4C44-A713-35404B24DC4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D435A37-0815-42DD-9271-61ED13DC265F}" type="pres">
      <dgm:prSet presAssocID="{6978D1B6-6C83-4C44-A713-35404B24DC42}" presName="BalanceSpacing" presStyleCnt="0"/>
      <dgm:spPr/>
    </dgm:pt>
    <dgm:pt modelId="{1E429A73-1F75-4074-B9A0-89EC3D53E846}" type="pres">
      <dgm:prSet presAssocID="{6978D1B6-6C83-4C44-A713-35404B24DC42}" presName="BalanceSpacing1" presStyleCnt="0"/>
      <dgm:spPr/>
    </dgm:pt>
    <dgm:pt modelId="{66F982B1-EBA0-4A4F-8C0D-4E58C1E5249C}" type="pres">
      <dgm:prSet presAssocID="{6662733F-C6B9-45FC-A567-65F7BEA696BF}" presName="Accent1Text" presStyleLbl="node1" presStyleIdx="5" presStyleCnt="6"/>
      <dgm:spPr>
        <a:xfrm rot="5400000">
          <a:off x="1497557" y="2595175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</dgm:ptLst>
  <dgm:cxnLst>
    <dgm:cxn modelId="{AE89070B-38A2-41AA-BF24-4C62431522E3}" type="presOf" srcId="{0884A9C5-D345-4B70-94BB-8246780CF625}" destId="{19D4038C-E314-4EEB-8AB8-0CEAE5C26F3A}" srcOrd="0" destOrd="0" presId="urn:microsoft.com/office/officeart/2008/layout/AlternatingHexagons"/>
    <dgm:cxn modelId="{AF490721-C600-402B-AED0-7E957F76F50F}" type="presOf" srcId="{4DC2B320-33A7-4BF2-8400-5C7E516FD876}" destId="{6B6E6050-20C0-4AF8-B222-C591622FCA1D}" srcOrd="0" destOrd="0" presId="urn:microsoft.com/office/officeart/2008/layout/AlternatingHexagons"/>
    <dgm:cxn modelId="{E7883930-1996-458F-8F6C-1501DEF01FDC}" type="presOf" srcId="{97F1AC06-0F47-4F39-92B6-CB8E77777751}" destId="{AAE31AA3-82E2-4AAC-AFB1-DE5264815A5C}" srcOrd="0" destOrd="0" presId="urn:microsoft.com/office/officeart/2008/layout/AlternatingHexagons"/>
    <dgm:cxn modelId="{BD716843-6903-41E2-9EBC-EB6E1556B0D6}" type="presOf" srcId="{27F8537D-D8D3-4A69-B7AB-AC0E5E2CFF37}" destId="{5D150CEF-5204-4965-B3C1-B81D5904F29C}" srcOrd="0" destOrd="0" presId="urn:microsoft.com/office/officeart/2008/layout/AlternatingHexagons"/>
    <dgm:cxn modelId="{A6904F47-4432-4642-9A35-48ED8D9770CF}" type="presOf" srcId="{6662733F-C6B9-45FC-A567-65F7BEA696BF}" destId="{66F982B1-EBA0-4A4F-8C0D-4E58C1E5249C}" srcOrd="0" destOrd="0" presId="urn:microsoft.com/office/officeart/2008/layout/AlternatingHexagons"/>
    <dgm:cxn modelId="{59E06356-E895-4883-BEAF-B0DC799C868B}" srcId="{0884A9C5-D345-4B70-94BB-8246780CF625}" destId="{6978D1B6-6C83-4C44-A713-35404B24DC42}" srcOrd="2" destOrd="0" parTransId="{E30AA3EC-0CDF-4B65-A8FC-A6FBC86F48DB}" sibTransId="{6662733F-C6B9-45FC-A567-65F7BEA696BF}"/>
    <dgm:cxn modelId="{7333948B-A413-41F2-8DF4-C2C07F37EE1D}" srcId="{0884A9C5-D345-4B70-94BB-8246780CF625}" destId="{97F1AC06-0F47-4F39-92B6-CB8E77777751}" srcOrd="1" destOrd="0" parTransId="{703ECBE1-4BB8-4882-A37D-71BBC8030EB4}" sibTransId="{C9340739-4201-4F17-91C0-200818078D55}"/>
    <dgm:cxn modelId="{DBB6018F-6BD6-4B76-948D-2A61FA54C7E6}" srcId="{0884A9C5-D345-4B70-94BB-8246780CF625}" destId="{27F8537D-D8D3-4A69-B7AB-AC0E5E2CFF37}" srcOrd="0" destOrd="0" parTransId="{0C7B29BE-7E9E-4B57-8D88-AA75A20DA86A}" sibTransId="{4DC2B320-33A7-4BF2-8400-5C7E516FD876}"/>
    <dgm:cxn modelId="{85FB2890-8F02-409A-8095-0CC4F0C39F87}" type="presOf" srcId="{6978D1B6-6C83-4C44-A713-35404B24DC42}" destId="{00A0DF83-EFA0-4B9E-BCFC-132B3424EB2C}" srcOrd="0" destOrd="0" presId="urn:microsoft.com/office/officeart/2008/layout/AlternatingHexagons"/>
    <dgm:cxn modelId="{B4C504E1-EDE8-4EDC-B379-7CC697EB2E68}" type="presOf" srcId="{C9340739-4201-4F17-91C0-200818078D55}" destId="{E2B1129A-7594-41A7-95BB-CAF04E4E3B22}" srcOrd="0" destOrd="0" presId="urn:microsoft.com/office/officeart/2008/layout/AlternatingHexagons"/>
    <dgm:cxn modelId="{F58D100C-F92F-4AE5-BF30-04AF5FB9925C}" type="presParOf" srcId="{19D4038C-E314-4EEB-8AB8-0CEAE5C26F3A}" destId="{E5B2F941-62F7-4E3E-A7EB-BF34282CF864}" srcOrd="0" destOrd="0" presId="urn:microsoft.com/office/officeart/2008/layout/AlternatingHexagons"/>
    <dgm:cxn modelId="{D2FA18B7-3222-4C11-9568-6A82A86C3A15}" type="presParOf" srcId="{E5B2F941-62F7-4E3E-A7EB-BF34282CF864}" destId="{5D150CEF-5204-4965-B3C1-B81D5904F29C}" srcOrd="0" destOrd="0" presId="urn:microsoft.com/office/officeart/2008/layout/AlternatingHexagons"/>
    <dgm:cxn modelId="{AB9531B7-E449-4891-81BF-EB0D06CBADC9}" type="presParOf" srcId="{E5B2F941-62F7-4E3E-A7EB-BF34282CF864}" destId="{4BE04A79-4BEE-4D98-BFBB-9DEE17E88415}" srcOrd="1" destOrd="0" presId="urn:microsoft.com/office/officeart/2008/layout/AlternatingHexagons"/>
    <dgm:cxn modelId="{7BDF851E-FC4E-4452-B501-5B0EF3AA7344}" type="presParOf" srcId="{E5B2F941-62F7-4E3E-A7EB-BF34282CF864}" destId="{1F41B3EF-E1AD-4089-89EC-1AFFDDDEECE6}" srcOrd="2" destOrd="0" presId="urn:microsoft.com/office/officeart/2008/layout/AlternatingHexagons"/>
    <dgm:cxn modelId="{1E5C8357-205C-4E29-ABFB-5A6C45D2C6D8}" type="presParOf" srcId="{E5B2F941-62F7-4E3E-A7EB-BF34282CF864}" destId="{BE62EC46-813D-4762-A2CB-0510FC02EEE0}" srcOrd="3" destOrd="0" presId="urn:microsoft.com/office/officeart/2008/layout/AlternatingHexagons"/>
    <dgm:cxn modelId="{19B9DD70-B639-4F97-9801-36BDFBFAD0C6}" type="presParOf" srcId="{E5B2F941-62F7-4E3E-A7EB-BF34282CF864}" destId="{6B6E6050-20C0-4AF8-B222-C591622FCA1D}" srcOrd="4" destOrd="0" presId="urn:microsoft.com/office/officeart/2008/layout/AlternatingHexagons"/>
    <dgm:cxn modelId="{E6CAD9CD-3F60-484E-A7A1-74C944320D24}" type="presParOf" srcId="{19D4038C-E314-4EEB-8AB8-0CEAE5C26F3A}" destId="{7F00EAEF-29F7-4BF5-8641-17EF262ADF1E}" srcOrd="1" destOrd="0" presId="urn:microsoft.com/office/officeart/2008/layout/AlternatingHexagons"/>
    <dgm:cxn modelId="{9094319D-955D-442F-9CBB-B5297B2BFB69}" type="presParOf" srcId="{19D4038C-E314-4EEB-8AB8-0CEAE5C26F3A}" destId="{F33AA94B-BCEA-43E5-85C7-9A15EFFBD818}" srcOrd="2" destOrd="0" presId="urn:microsoft.com/office/officeart/2008/layout/AlternatingHexagons"/>
    <dgm:cxn modelId="{0637A943-585F-4418-AFB2-428B9AD5224F}" type="presParOf" srcId="{F33AA94B-BCEA-43E5-85C7-9A15EFFBD818}" destId="{AAE31AA3-82E2-4AAC-AFB1-DE5264815A5C}" srcOrd="0" destOrd="0" presId="urn:microsoft.com/office/officeart/2008/layout/AlternatingHexagons"/>
    <dgm:cxn modelId="{D296413F-DB2D-42FA-9CEA-1340B1560218}" type="presParOf" srcId="{F33AA94B-BCEA-43E5-85C7-9A15EFFBD818}" destId="{0EC3552D-5A83-4EAD-926C-824E57C9E883}" srcOrd="1" destOrd="0" presId="urn:microsoft.com/office/officeart/2008/layout/AlternatingHexagons"/>
    <dgm:cxn modelId="{4C717663-E169-4AA3-92E0-DEF21F827D1B}" type="presParOf" srcId="{F33AA94B-BCEA-43E5-85C7-9A15EFFBD818}" destId="{926BADA2-6BE2-4120-AC96-A3D3B322F781}" srcOrd="2" destOrd="0" presId="urn:microsoft.com/office/officeart/2008/layout/AlternatingHexagons"/>
    <dgm:cxn modelId="{6D5AB13C-BEF6-433F-85D5-C4653F1646C0}" type="presParOf" srcId="{F33AA94B-BCEA-43E5-85C7-9A15EFFBD818}" destId="{8E97E55A-1F6C-4041-9D32-9D1818D7F58F}" srcOrd="3" destOrd="0" presId="urn:microsoft.com/office/officeart/2008/layout/AlternatingHexagons"/>
    <dgm:cxn modelId="{2CEF2178-0A41-44BA-9CD5-F2993C5501F3}" type="presParOf" srcId="{F33AA94B-BCEA-43E5-85C7-9A15EFFBD818}" destId="{E2B1129A-7594-41A7-95BB-CAF04E4E3B22}" srcOrd="4" destOrd="0" presId="urn:microsoft.com/office/officeart/2008/layout/AlternatingHexagons"/>
    <dgm:cxn modelId="{44EFB6FA-3A9B-4AEF-8255-138C33C74F00}" type="presParOf" srcId="{19D4038C-E314-4EEB-8AB8-0CEAE5C26F3A}" destId="{A5E1C104-2A84-4F70-BD3A-63631686EBAA}" srcOrd="3" destOrd="0" presId="urn:microsoft.com/office/officeart/2008/layout/AlternatingHexagons"/>
    <dgm:cxn modelId="{452F9419-AD9A-45F9-8A2E-B6038D568A5D}" type="presParOf" srcId="{19D4038C-E314-4EEB-8AB8-0CEAE5C26F3A}" destId="{0D86D370-2587-42E0-AB0E-3949FD3EB730}" srcOrd="4" destOrd="0" presId="urn:microsoft.com/office/officeart/2008/layout/AlternatingHexagons"/>
    <dgm:cxn modelId="{B3D556DC-1899-4340-9C4B-77218FD860A2}" type="presParOf" srcId="{0D86D370-2587-42E0-AB0E-3949FD3EB730}" destId="{00A0DF83-EFA0-4B9E-BCFC-132B3424EB2C}" srcOrd="0" destOrd="0" presId="urn:microsoft.com/office/officeart/2008/layout/AlternatingHexagons"/>
    <dgm:cxn modelId="{7A7A660F-7F77-4181-80B0-66953BADF911}" type="presParOf" srcId="{0D86D370-2587-42E0-AB0E-3949FD3EB730}" destId="{01F2AF2B-A812-4565-A554-50DB998B718A}" srcOrd="1" destOrd="0" presId="urn:microsoft.com/office/officeart/2008/layout/AlternatingHexagons"/>
    <dgm:cxn modelId="{8EFB7AEE-5AF6-4F70-B498-FE5215B13A74}" type="presParOf" srcId="{0D86D370-2587-42E0-AB0E-3949FD3EB730}" destId="{5D435A37-0815-42DD-9271-61ED13DC265F}" srcOrd="2" destOrd="0" presId="urn:microsoft.com/office/officeart/2008/layout/AlternatingHexagons"/>
    <dgm:cxn modelId="{518A6909-F7ED-44F5-92BD-BF744571845A}" type="presParOf" srcId="{0D86D370-2587-42E0-AB0E-3949FD3EB730}" destId="{1E429A73-1F75-4074-B9A0-89EC3D53E846}" srcOrd="3" destOrd="0" presId="urn:microsoft.com/office/officeart/2008/layout/AlternatingHexagons"/>
    <dgm:cxn modelId="{D60DAF30-49BE-4EBC-B8A9-CBB5D0A25024}" type="presParOf" srcId="{0D86D370-2587-42E0-AB0E-3949FD3EB730}" destId="{66F982B1-EBA0-4A4F-8C0D-4E58C1E5249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84A9C5-D345-4B70-94BB-8246780CF62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7F8537D-D8D3-4A69-B7AB-AC0E5E2CFF37}">
      <dgm:prSet phldrT="[Testo]"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Costs Analysis</a:t>
          </a:r>
        </a:p>
      </dgm:t>
    </dgm:pt>
    <dgm:pt modelId="{0C7B29BE-7E9E-4B57-8D88-AA75A20DA86A}" type="parTrans" cxnId="{DBB6018F-6BD6-4B76-948D-2A61FA54C7E6}">
      <dgm:prSet/>
      <dgm:spPr/>
      <dgm:t>
        <a:bodyPr/>
        <a:lstStyle/>
        <a:p>
          <a:endParaRPr lang="it-IT"/>
        </a:p>
      </dgm:t>
    </dgm:pt>
    <dgm:pt modelId="{4DC2B320-33A7-4BF2-8400-5C7E516FD876}" type="sibTrans" cxnId="{DBB6018F-6BD6-4B76-948D-2A61FA54C7E6}">
      <dgm:prSet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4</a:t>
          </a:r>
        </a:p>
      </dgm:t>
    </dgm:pt>
    <dgm:pt modelId="{97F1AC06-0F47-4F39-92B6-CB8E77777751}">
      <dgm:prSet phldrT="[Testo]"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Risk Analysis</a:t>
          </a:r>
          <a:endParaRPr lang="it-IT" sz="1200" b="0" kern="1200" dirty="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gm:t>
    </dgm:pt>
    <dgm:pt modelId="{703ECBE1-4BB8-4882-A37D-71BBC8030EB4}" type="parTrans" cxnId="{7333948B-A413-41F2-8DF4-C2C07F37EE1D}">
      <dgm:prSet/>
      <dgm:spPr/>
      <dgm:t>
        <a:bodyPr/>
        <a:lstStyle/>
        <a:p>
          <a:endParaRPr lang="it-IT"/>
        </a:p>
      </dgm:t>
    </dgm:pt>
    <dgm:pt modelId="{C9340739-4201-4F17-91C0-200818078D55}" type="sibTrans" cxnId="{7333948B-A413-41F2-8DF4-C2C07F37EE1D}">
      <dgm:prSet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5</a:t>
          </a:r>
        </a:p>
      </dgm:t>
    </dgm:pt>
    <dgm:pt modelId="{6978D1B6-6C83-4C44-A713-35404B24DC42}">
      <dgm:prSet phldrT="[Testo]" custT="1"/>
      <dgm:spPr>
        <a:solidFill>
          <a:srgbClr val="C3C3C3"/>
        </a:solidFill>
        <a:ln w="12700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9530" tIns="49530" rIns="49530" bIns="49530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Timeline</a:t>
          </a:r>
        </a:p>
      </dgm:t>
    </dgm:pt>
    <dgm:pt modelId="{E30AA3EC-0CDF-4B65-A8FC-A6FBC86F48DB}" type="parTrans" cxnId="{59E06356-E895-4883-BEAF-B0DC799C868B}">
      <dgm:prSet/>
      <dgm:spPr/>
      <dgm:t>
        <a:bodyPr/>
        <a:lstStyle/>
        <a:p>
          <a:endParaRPr lang="it-IT"/>
        </a:p>
      </dgm:t>
    </dgm:pt>
    <dgm:pt modelId="{6662733F-C6B9-45FC-A567-65F7BEA696BF}" type="sibTrans" cxnId="{59E06356-E895-4883-BEAF-B0DC799C868B}">
      <dgm:prSet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6</a:t>
          </a:r>
        </a:p>
      </dgm:t>
    </dgm:pt>
    <dgm:pt modelId="{19D4038C-E314-4EEB-8AB8-0CEAE5C26F3A}" type="pres">
      <dgm:prSet presAssocID="{0884A9C5-D345-4B70-94BB-8246780CF625}" presName="Name0" presStyleCnt="0">
        <dgm:presLayoutVars>
          <dgm:chMax/>
          <dgm:chPref/>
          <dgm:dir/>
          <dgm:animLvl val="lvl"/>
        </dgm:presLayoutVars>
      </dgm:prSet>
      <dgm:spPr/>
    </dgm:pt>
    <dgm:pt modelId="{E5B2F941-62F7-4E3E-A7EB-BF34282CF864}" type="pres">
      <dgm:prSet presAssocID="{27F8537D-D8D3-4A69-B7AB-AC0E5E2CFF37}" presName="composite" presStyleCnt="0"/>
      <dgm:spPr/>
    </dgm:pt>
    <dgm:pt modelId="{5D150CEF-5204-4965-B3C1-B81D5904F29C}" type="pres">
      <dgm:prSet presAssocID="{27F8537D-D8D3-4A69-B7AB-AC0E5E2CFF37}" presName="Parent1" presStyleLbl="node1" presStyleIdx="0" presStyleCnt="6" custLinFactNeighborX="-48074" custLinFactNeighborY="-11">
        <dgm:presLayoutVars>
          <dgm:chMax val="1"/>
          <dgm:chPref val="1"/>
          <dgm:bulletEnabled val="1"/>
        </dgm:presLayoutVars>
      </dgm:prSet>
      <dgm:spPr>
        <a:xfrm rot="5400000">
          <a:off x="2880894" y="95864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4BE04A79-4BEE-4D98-BFBB-9DEE17E88415}" type="pres">
      <dgm:prSet presAssocID="{27F8537D-D8D3-4A69-B7AB-AC0E5E2CFF37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F41B3EF-E1AD-4089-89EC-1AFFDDDEECE6}" type="pres">
      <dgm:prSet presAssocID="{27F8537D-D8D3-4A69-B7AB-AC0E5E2CFF37}" presName="BalanceSpacing" presStyleCnt="0"/>
      <dgm:spPr/>
    </dgm:pt>
    <dgm:pt modelId="{BE62EC46-813D-4762-A2CB-0510FC02EEE0}" type="pres">
      <dgm:prSet presAssocID="{27F8537D-D8D3-4A69-B7AB-AC0E5E2CFF37}" presName="BalanceSpacing1" presStyleCnt="0"/>
      <dgm:spPr/>
    </dgm:pt>
    <dgm:pt modelId="{6B6E6050-20C0-4AF8-B222-C591622FCA1D}" type="pres">
      <dgm:prSet presAssocID="{4DC2B320-33A7-4BF2-8400-5C7E516FD876}" presName="Accent1Text" presStyleLbl="node1" presStyleIdx="1" presStyleCnt="6" custLinFactX="67010" custLinFactNeighborX="100000" custLinFactNeighborY="-271"/>
      <dgm:spPr>
        <a:xfrm rot="5400000">
          <a:off x="1497557" y="95864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7F00EAEF-29F7-4BF5-8641-17EF262ADF1E}" type="pres">
      <dgm:prSet presAssocID="{4DC2B320-33A7-4BF2-8400-5C7E516FD876}" presName="spaceBetweenRectangles" presStyleCnt="0"/>
      <dgm:spPr/>
    </dgm:pt>
    <dgm:pt modelId="{F33AA94B-BCEA-43E5-85C7-9A15EFFBD818}" type="pres">
      <dgm:prSet presAssocID="{97F1AC06-0F47-4F39-92B6-CB8E77777751}" presName="composite" presStyleCnt="0"/>
      <dgm:spPr/>
    </dgm:pt>
    <dgm:pt modelId="{AAE31AA3-82E2-4AAC-AFB1-DE5264815A5C}" type="pres">
      <dgm:prSet presAssocID="{97F1AC06-0F47-4F39-92B6-CB8E77777751}" presName="Parent1" presStyleLbl="node1" presStyleIdx="2" presStyleCnt="6" custLinFactNeighborX="54431" custLinFactNeighborY="-259">
        <dgm:presLayoutVars>
          <dgm:chMax val="1"/>
          <dgm:chPref val="1"/>
          <dgm:bulletEnabled val="1"/>
        </dgm:presLayoutVars>
      </dgm:prSet>
      <dgm:spPr>
        <a:xfrm rot="5400000">
          <a:off x="2186576" y="1345520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0EC3552D-5A83-4EAD-926C-824E57C9E883}" type="pres">
      <dgm:prSet presAssocID="{97F1AC06-0F47-4F39-92B6-CB8E77777751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26BADA2-6BE2-4120-AC96-A3D3B322F781}" type="pres">
      <dgm:prSet presAssocID="{97F1AC06-0F47-4F39-92B6-CB8E77777751}" presName="BalanceSpacing" presStyleCnt="0"/>
      <dgm:spPr/>
    </dgm:pt>
    <dgm:pt modelId="{8E97E55A-1F6C-4041-9D32-9D1818D7F58F}" type="pres">
      <dgm:prSet presAssocID="{97F1AC06-0F47-4F39-92B6-CB8E77777751}" presName="BalanceSpacing1" presStyleCnt="0"/>
      <dgm:spPr/>
    </dgm:pt>
    <dgm:pt modelId="{E2B1129A-7594-41A7-95BB-CAF04E4E3B22}" type="pres">
      <dgm:prSet presAssocID="{C9340739-4201-4F17-91C0-200818078D55}" presName="Accent1Text" presStyleLbl="node1" presStyleIdx="3" presStyleCnt="6" custLinFactX="-60946" custLinFactNeighborX="-100000" custLinFactNeighborY="0"/>
      <dgm:spPr>
        <a:xfrm rot="5400000">
          <a:off x="3569913" y="1345520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A5E1C104-2A84-4F70-BD3A-63631686EBAA}" type="pres">
      <dgm:prSet presAssocID="{C9340739-4201-4F17-91C0-200818078D55}" presName="spaceBetweenRectangles" presStyleCnt="0"/>
      <dgm:spPr/>
    </dgm:pt>
    <dgm:pt modelId="{0D86D370-2587-42E0-AB0E-3949FD3EB730}" type="pres">
      <dgm:prSet presAssocID="{6978D1B6-6C83-4C44-A713-35404B24DC42}" presName="composite" presStyleCnt="0"/>
      <dgm:spPr/>
    </dgm:pt>
    <dgm:pt modelId="{00A0DF83-EFA0-4B9E-BCFC-132B3424EB2C}" type="pres">
      <dgm:prSet presAssocID="{6978D1B6-6C83-4C44-A713-35404B24DC42}" presName="Parent1" presStyleLbl="node1" presStyleIdx="4" presStyleCnt="6" custLinFactNeighborX="-48074" custLinFactNeighborY="11">
        <dgm:presLayoutVars>
          <dgm:chMax val="1"/>
          <dgm:chPref val="1"/>
          <dgm:bulletEnabled val="1"/>
        </dgm:presLayoutVars>
      </dgm:prSet>
      <dgm:spPr>
        <a:xfrm rot="5400000">
          <a:off x="2880894" y="2595175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  <dgm:pt modelId="{01F2AF2B-A812-4565-A554-50DB998B718A}" type="pres">
      <dgm:prSet presAssocID="{6978D1B6-6C83-4C44-A713-35404B24DC4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D435A37-0815-42DD-9271-61ED13DC265F}" type="pres">
      <dgm:prSet presAssocID="{6978D1B6-6C83-4C44-A713-35404B24DC42}" presName="BalanceSpacing" presStyleCnt="0"/>
      <dgm:spPr/>
    </dgm:pt>
    <dgm:pt modelId="{1E429A73-1F75-4074-B9A0-89EC3D53E846}" type="pres">
      <dgm:prSet presAssocID="{6978D1B6-6C83-4C44-A713-35404B24DC42}" presName="BalanceSpacing1" presStyleCnt="0"/>
      <dgm:spPr/>
    </dgm:pt>
    <dgm:pt modelId="{66F982B1-EBA0-4A4F-8C0D-4E58C1E5249C}" type="pres">
      <dgm:prSet presAssocID="{6662733F-C6B9-45FC-A567-65F7BEA696BF}" presName="Accent1Text" presStyleLbl="node1" presStyleIdx="5" presStyleCnt="6" custLinFactX="67010" custLinFactNeighborX="100000" custLinFactNeighborY="-248"/>
      <dgm:spPr>
        <a:xfrm rot="5400000">
          <a:off x="1497557" y="2595175"/>
          <a:ext cx="1472261" cy="1280867"/>
        </a:xfrm>
        <a:prstGeom prst="hexagon">
          <a:avLst>
            <a:gd name="adj" fmla="val 25000"/>
            <a:gd name="vf" fmla="val 115470"/>
          </a:avLst>
        </a:prstGeom>
      </dgm:spPr>
    </dgm:pt>
  </dgm:ptLst>
  <dgm:cxnLst>
    <dgm:cxn modelId="{AE89070B-38A2-41AA-BF24-4C62431522E3}" type="presOf" srcId="{0884A9C5-D345-4B70-94BB-8246780CF625}" destId="{19D4038C-E314-4EEB-8AB8-0CEAE5C26F3A}" srcOrd="0" destOrd="0" presId="urn:microsoft.com/office/officeart/2008/layout/AlternatingHexagons"/>
    <dgm:cxn modelId="{AF490721-C600-402B-AED0-7E957F76F50F}" type="presOf" srcId="{4DC2B320-33A7-4BF2-8400-5C7E516FD876}" destId="{6B6E6050-20C0-4AF8-B222-C591622FCA1D}" srcOrd="0" destOrd="0" presId="urn:microsoft.com/office/officeart/2008/layout/AlternatingHexagons"/>
    <dgm:cxn modelId="{E7883930-1996-458F-8F6C-1501DEF01FDC}" type="presOf" srcId="{97F1AC06-0F47-4F39-92B6-CB8E77777751}" destId="{AAE31AA3-82E2-4AAC-AFB1-DE5264815A5C}" srcOrd="0" destOrd="0" presId="urn:microsoft.com/office/officeart/2008/layout/AlternatingHexagons"/>
    <dgm:cxn modelId="{BD716843-6903-41E2-9EBC-EB6E1556B0D6}" type="presOf" srcId="{27F8537D-D8D3-4A69-B7AB-AC0E5E2CFF37}" destId="{5D150CEF-5204-4965-B3C1-B81D5904F29C}" srcOrd="0" destOrd="0" presId="urn:microsoft.com/office/officeart/2008/layout/AlternatingHexagons"/>
    <dgm:cxn modelId="{A6904F47-4432-4642-9A35-48ED8D9770CF}" type="presOf" srcId="{6662733F-C6B9-45FC-A567-65F7BEA696BF}" destId="{66F982B1-EBA0-4A4F-8C0D-4E58C1E5249C}" srcOrd="0" destOrd="0" presId="urn:microsoft.com/office/officeart/2008/layout/AlternatingHexagons"/>
    <dgm:cxn modelId="{59E06356-E895-4883-BEAF-B0DC799C868B}" srcId="{0884A9C5-D345-4B70-94BB-8246780CF625}" destId="{6978D1B6-6C83-4C44-A713-35404B24DC42}" srcOrd="2" destOrd="0" parTransId="{E30AA3EC-0CDF-4B65-A8FC-A6FBC86F48DB}" sibTransId="{6662733F-C6B9-45FC-A567-65F7BEA696BF}"/>
    <dgm:cxn modelId="{7333948B-A413-41F2-8DF4-C2C07F37EE1D}" srcId="{0884A9C5-D345-4B70-94BB-8246780CF625}" destId="{97F1AC06-0F47-4F39-92B6-CB8E77777751}" srcOrd="1" destOrd="0" parTransId="{703ECBE1-4BB8-4882-A37D-71BBC8030EB4}" sibTransId="{C9340739-4201-4F17-91C0-200818078D55}"/>
    <dgm:cxn modelId="{DBB6018F-6BD6-4B76-948D-2A61FA54C7E6}" srcId="{0884A9C5-D345-4B70-94BB-8246780CF625}" destId="{27F8537D-D8D3-4A69-B7AB-AC0E5E2CFF37}" srcOrd="0" destOrd="0" parTransId="{0C7B29BE-7E9E-4B57-8D88-AA75A20DA86A}" sibTransId="{4DC2B320-33A7-4BF2-8400-5C7E516FD876}"/>
    <dgm:cxn modelId="{85FB2890-8F02-409A-8095-0CC4F0C39F87}" type="presOf" srcId="{6978D1B6-6C83-4C44-A713-35404B24DC42}" destId="{00A0DF83-EFA0-4B9E-BCFC-132B3424EB2C}" srcOrd="0" destOrd="0" presId="urn:microsoft.com/office/officeart/2008/layout/AlternatingHexagons"/>
    <dgm:cxn modelId="{B4C504E1-EDE8-4EDC-B379-7CC697EB2E68}" type="presOf" srcId="{C9340739-4201-4F17-91C0-200818078D55}" destId="{E2B1129A-7594-41A7-95BB-CAF04E4E3B22}" srcOrd="0" destOrd="0" presId="urn:microsoft.com/office/officeart/2008/layout/AlternatingHexagons"/>
    <dgm:cxn modelId="{F58D100C-F92F-4AE5-BF30-04AF5FB9925C}" type="presParOf" srcId="{19D4038C-E314-4EEB-8AB8-0CEAE5C26F3A}" destId="{E5B2F941-62F7-4E3E-A7EB-BF34282CF864}" srcOrd="0" destOrd="0" presId="urn:microsoft.com/office/officeart/2008/layout/AlternatingHexagons"/>
    <dgm:cxn modelId="{D2FA18B7-3222-4C11-9568-6A82A86C3A15}" type="presParOf" srcId="{E5B2F941-62F7-4E3E-A7EB-BF34282CF864}" destId="{5D150CEF-5204-4965-B3C1-B81D5904F29C}" srcOrd="0" destOrd="0" presId="urn:microsoft.com/office/officeart/2008/layout/AlternatingHexagons"/>
    <dgm:cxn modelId="{AB9531B7-E449-4891-81BF-EB0D06CBADC9}" type="presParOf" srcId="{E5B2F941-62F7-4E3E-A7EB-BF34282CF864}" destId="{4BE04A79-4BEE-4D98-BFBB-9DEE17E88415}" srcOrd="1" destOrd="0" presId="urn:microsoft.com/office/officeart/2008/layout/AlternatingHexagons"/>
    <dgm:cxn modelId="{7BDF851E-FC4E-4452-B501-5B0EF3AA7344}" type="presParOf" srcId="{E5B2F941-62F7-4E3E-A7EB-BF34282CF864}" destId="{1F41B3EF-E1AD-4089-89EC-1AFFDDDEECE6}" srcOrd="2" destOrd="0" presId="urn:microsoft.com/office/officeart/2008/layout/AlternatingHexagons"/>
    <dgm:cxn modelId="{1E5C8357-205C-4E29-ABFB-5A6C45D2C6D8}" type="presParOf" srcId="{E5B2F941-62F7-4E3E-A7EB-BF34282CF864}" destId="{BE62EC46-813D-4762-A2CB-0510FC02EEE0}" srcOrd="3" destOrd="0" presId="urn:microsoft.com/office/officeart/2008/layout/AlternatingHexagons"/>
    <dgm:cxn modelId="{19B9DD70-B639-4F97-9801-36BDFBFAD0C6}" type="presParOf" srcId="{E5B2F941-62F7-4E3E-A7EB-BF34282CF864}" destId="{6B6E6050-20C0-4AF8-B222-C591622FCA1D}" srcOrd="4" destOrd="0" presId="urn:microsoft.com/office/officeart/2008/layout/AlternatingHexagons"/>
    <dgm:cxn modelId="{E6CAD9CD-3F60-484E-A7A1-74C944320D24}" type="presParOf" srcId="{19D4038C-E314-4EEB-8AB8-0CEAE5C26F3A}" destId="{7F00EAEF-29F7-4BF5-8641-17EF262ADF1E}" srcOrd="1" destOrd="0" presId="urn:microsoft.com/office/officeart/2008/layout/AlternatingHexagons"/>
    <dgm:cxn modelId="{9094319D-955D-442F-9CBB-B5297B2BFB69}" type="presParOf" srcId="{19D4038C-E314-4EEB-8AB8-0CEAE5C26F3A}" destId="{F33AA94B-BCEA-43E5-85C7-9A15EFFBD818}" srcOrd="2" destOrd="0" presId="urn:microsoft.com/office/officeart/2008/layout/AlternatingHexagons"/>
    <dgm:cxn modelId="{0637A943-585F-4418-AFB2-428B9AD5224F}" type="presParOf" srcId="{F33AA94B-BCEA-43E5-85C7-9A15EFFBD818}" destId="{AAE31AA3-82E2-4AAC-AFB1-DE5264815A5C}" srcOrd="0" destOrd="0" presId="urn:microsoft.com/office/officeart/2008/layout/AlternatingHexagons"/>
    <dgm:cxn modelId="{D296413F-DB2D-42FA-9CEA-1340B1560218}" type="presParOf" srcId="{F33AA94B-BCEA-43E5-85C7-9A15EFFBD818}" destId="{0EC3552D-5A83-4EAD-926C-824E57C9E883}" srcOrd="1" destOrd="0" presId="urn:microsoft.com/office/officeart/2008/layout/AlternatingHexagons"/>
    <dgm:cxn modelId="{4C717663-E169-4AA3-92E0-DEF21F827D1B}" type="presParOf" srcId="{F33AA94B-BCEA-43E5-85C7-9A15EFFBD818}" destId="{926BADA2-6BE2-4120-AC96-A3D3B322F781}" srcOrd="2" destOrd="0" presId="urn:microsoft.com/office/officeart/2008/layout/AlternatingHexagons"/>
    <dgm:cxn modelId="{6D5AB13C-BEF6-433F-85D5-C4653F1646C0}" type="presParOf" srcId="{F33AA94B-BCEA-43E5-85C7-9A15EFFBD818}" destId="{8E97E55A-1F6C-4041-9D32-9D1818D7F58F}" srcOrd="3" destOrd="0" presId="urn:microsoft.com/office/officeart/2008/layout/AlternatingHexagons"/>
    <dgm:cxn modelId="{2CEF2178-0A41-44BA-9CD5-F2993C5501F3}" type="presParOf" srcId="{F33AA94B-BCEA-43E5-85C7-9A15EFFBD818}" destId="{E2B1129A-7594-41A7-95BB-CAF04E4E3B22}" srcOrd="4" destOrd="0" presId="urn:microsoft.com/office/officeart/2008/layout/AlternatingHexagons"/>
    <dgm:cxn modelId="{44EFB6FA-3A9B-4AEF-8255-138C33C74F00}" type="presParOf" srcId="{19D4038C-E314-4EEB-8AB8-0CEAE5C26F3A}" destId="{A5E1C104-2A84-4F70-BD3A-63631686EBAA}" srcOrd="3" destOrd="0" presId="urn:microsoft.com/office/officeart/2008/layout/AlternatingHexagons"/>
    <dgm:cxn modelId="{452F9419-AD9A-45F9-8A2E-B6038D568A5D}" type="presParOf" srcId="{19D4038C-E314-4EEB-8AB8-0CEAE5C26F3A}" destId="{0D86D370-2587-42E0-AB0E-3949FD3EB730}" srcOrd="4" destOrd="0" presId="urn:microsoft.com/office/officeart/2008/layout/AlternatingHexagons"/>
    <dgm:cxn modelId="{B3D556DC-1899-4340-9C4B-77218FD860A2}" type="presParOf" srcId="{0D86D370-2587-42E0-AB0E-3949FD3EB730}" destId="{00A0DF83-EFA0-4B9E-BCFC-132B3424EB2C}" srcOrd="0" destOrd="0" presId="urn:microsoft.com/office/officeart/2008/layout/AlternatingHexagons"/>
    <dgm:cxn modelId="{7A7A660F-7F77-4181-80B0-66953BADF911}" type="presParOf" srcId="{0D86D370-2587-42E0-AB0E-3949FD3EB730}" destId="{01F2AF2B-A812-4565-A554-50DB998B718A}" srcOrd="1" destOrd="0" presId="urn:microsoft.com/office/officeart/2008/layout/AlternatingHexagons"/>
    <dgm:cxn modelId="{8EFB7AEE-5AF6-4F70-B498-FE5215B13A74}" type="presParOf" srcId="{0D86D370-2587-42E0-AB0E-3949FD3EB730}" destId="{5D435A37-0815-42DD-9271-61ED13DC265F}" srcOrd="2" destOrd="0" presId="urn:microsoft.com/office/officeart/2008/layout/AlternatingHexagons"/>
    <dgm:cxn modelId="{518A6909-F7ED-44F5-92BD-BF744571845A}" type="presParOf" srcId="{0D86D370-2587-42E0-AB0E-3949FD3EB730}" destId="{1E429A73-1F75-4074-B9A0-89EC3D53E846}" srcOrd="3" destOrd="0" presId="urn:microsoft.com/office/officeart/2008/layout/AlternatingHexagons"/>
    <dgm:cxn modelId="{D60DAF30-49BE-4EBC-B8A9-CBB5D0A25024}" type="presParOf" srcId="{0D86D370-2587-42E0-AB0E-3949FD3EB730}" destId="{66F982B1-EBA0-4A4F-8C0D-4E58C1E5249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AC94C3-C159-49D7-BE93-B46079E798E2}" type="doc">
      <dgm:prSet loTypeId="urn:microsoft.com/office/officeart/2005/8/layout/cycle2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60D33AB-2700-4348-96CF-14F0D4884BED}">
      <dgm:prSet phldrT="[Text]" phldr="0"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Chamber Pressurizing</a:t>
          </a:r>
        </a:p>
      </dgm:t>
    </dgm:pt>
    <dgm:pt modelId="{DC4B97CD-C439-46EB-BF17-10B5DB7F2A5D}" type="parTrans" cxnId="{6265F782-FE74-4632-9799-E536547317DC}">
      <dgm:prSet/>
      <dgm:spPr/>
      <dgm:t>
        <a:bodyPr/>
        <a:lstStyle/>
        <a:p>
          <a:endParaRPr lang="en-US"/>
        </a:p>
      </dgm:t>
    </dgm:pt>
    <dgm:pt modelId="{3F136FF0-A46D-41B2-9D13-2BB1DED6B806}" type="sibTrans" cxnId="{6265F782-FE74-4632-9799-E536547317DC}">
      <dgm:prSet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gm:t>
    </dgm:pt>
    <dgm:pt modelId="{4420A4F4-62DE-4B9B-BBDB-1D15AA951158}">
      <dgm:prSet phldrT="[Text]" phldr="0"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Water extraction</a:t>
          </a:r>
        </a:p>
      </dgm:t>
    </dgm:pt>
    <dgm:pt modelId="{4193E7F8-2282-4072-ACB3-17EA565F1874}" type="parTrans" cxnId="{65B40408-A9C4-49D2-8975-47AB01F0DE81}">
      <dgm:prSet/>
      <dgm:spPr/>
      <dgm:t>
        <a:bodyPr/>
        <a:lstStyle/>
        <a:p>
          <a:endParaRPr lang="en-US"/>
        </a:p>
      </dgm:t>
    </dgm:pt>
    <dgm:pt modelId="{3F7EA520-7B0E-495E-B217-7FB81E8AACD6}" type="sibTrans" cxnId="{65B40408-A9C4-49D2-8975-47AB01F0DE81}">
      <dgm:prSet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gm:t>
    </dgm:pt>
    <dgm:pt modelId="{E341636A-15F8-4BBE-927E-950199AE77C7}">
      <dgm:prSet phldrT="[Text]" phldr="0"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rtl="0"/>
          <a:r>
            <a:rPr lang="en-US" sz="1000" kern="1200" dirty="0">
              <a:latin typeface="Calibri Light" panose="020F0302020204030204"/>
            </a:rPr>
            <a:t>Natural vacuuming the chamber and </a:t>
          </a:r>
          <a:r>
            <a:rPr lang="en-US" sz="105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extracting</a:t>
          </a:r>
          <a:r>
            <a:rPr lang="en-US" sz="1000" kern="1200" dirty="0">
              <a:latin typeface="Calibri Light" panose="020F0302020204030204"/>
            </a:rPr>
            <a:t> the dust</a:t>
          </a:r>
          <a:endParaRPr lang="en-US" sz="1000" kern="1200" dirty="0"/>
        </a:p>
      </dgm:t>
    </dgm:pt>
    <dgm:pt modelId="{8372F2A7-861F-4FEA-B844-ED7D22F659BD}" type="parTrans" cxnId="{A4663C38-70C7-4547-A9A3-343198445431}">
      <dgm:prSet/>
      <dgm:spPr/>
      <dgm:t>
        <a:bodyPr/>
        <a:lstStyle/>
        <a:p>
          <a:endParaRPr lang="en-US"/>
        </a:p>
      </dgm:t>
    </dgm:pt>
    <dgm:pt modelId="{D5B4D549-7A63-467A-8A55-265DD03206E5}" type="sibTrans" cxnId="{A4663C38-70C7-4547-A9A3-343198445431}">
      <dgm:prSet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gm:t>
    </dgm:pt>
    <dgm:pt modelId="{E98DB5E1-05A9-46DC-B26B-F7E7AE6A887F}">
      <dgm:prSet phldrT="[Text]" phldr="0"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rtl="0"/>
          <a:r>
            <a:rPr lang="en-US" sz="1000" kern="1200" dirty="0">
              <a:latin typeface="Calibri Light" panose="020F0302020204030204"/>
            </a:rPr>
            <a:t>Filtering the vacuumed gas and storing the dust in the </a:t>
          </a:r>
          <a:r>
            <a:rPr lang="en-US" sz="1000" kern="1200" dirty="0">
              <a:solidFill>
                <a:prstClr val="white"/>
              </a:solidFill>
              <a:latin typeface="Calibri Light" panose="020F0302020204030204"/>
              <a:ea typeface="+mn-ea"/>
              <a:cs typeface="+mn-cs"/>
            </a:rPr>
            <a:t>capsules</a:t>
          </a:r>
        </a:p>
      </dgm:t>
    </dgm:pt>
    <dgm:pt modelId="{D9D291A8-4421-48DA-BFC3-C48F7921C54A}" type="parTrans" cxnId="{BE25AA66-B772-4BE0-8C3D-ECA5DB9E2775}">
      <dgm:prSet/>
      <dgm:spPr/>
      <dgm:t>
        <a:bodyPr/>
        <a:lstStyle/>
        <a:p>
          <a:endParaRPr lang="en-US"/>
        </a:p>
      </dgm:t>
    </dgm:pt>
    <dgm:pt modelId="{2C738859-F929-49F9-BE26-FB04B2BBB973}" type="sibTrans" cxnId="{BE25AA66-B772-4BE0-8C3D-ECA5DB9E2775}">
      <dgm:prSet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gm:t>
    </dgm:pt>
    <dgm:pt modelId="{C22C3524-C560-4029-86D9-E9BAF31CC5A5}">
      <dgm:prSet phldrT="[Text]" phldr="0" custT="1"/>
      <dgm:spPr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Feed back the gas into the chamber</a:t>
          </a:r>
        </a:p>
      </dgm:t>
    </dgm:pt>
    <dgm:pt modelId="{49271F49-E92D-4BDF-936D-53A8FE373840}" type="parTrans" cxnId="{4F087A96-98A4-4F76-A353-4492D4DD38F7}">
      <dgm:prSet/>
      <dgm:spPr/>
      <dgm:t>
        <a:bodyPr/>
        <a:lstStyle/>
        <a:p>
          <a:endParaRPr lang="en-US"/>
        </a:p>
      </dgm:t>
    </dgm:pt>
    <dgm:pt modelId="{7ABC196E-AED6-411B-A2EB-BD478D049945}" type="sibTrans" cxnId="{4F087A96-98A4-4F76-A353-4492D4DD38F7}">
      <dgm:prSet custT="1"/>
      <dgm:spPr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gm:t>
    </dgm:pt>
    <dgm:pt modelId="{1A1DCED5-3D38-426B-A56D-F249725C39F0}" type="pres">
      <dgm:prSet presAssocID="{69AC94C3-C159-49D7-BE93-B46079E798E2}" presName="cycle" presStyleCnt="0">
        <dgm:presLayoutVars>
          <dgm:dir/>
          <dgm:resizeHandles val="exact"/>
        </dgm:presLayoutVars>
      </dgm:prSet>
      <dgm:spPr/>
    </dgm:pt>
    <dgm:pt modelId="{F7E376DC-33BE-4106-A680-625CA6146ECB}" type="pres">
      <dgm:prSet presAssocID="{960D33AB-2700-4348-96CF-14F0D4884BED}" presName="node" presStyleLbl="node1" presStyleIdx="0" presStyleCnt="5">
        <dgm:presLayoutVars>
          <dgm:bulletEnabled val="1"/>
        </dgm:presLayoutVars>
      </dgm:prSet>
      <dgm:spPr>
        <a:xfrm>
          <a:off x="1733475" y="432"/>
          <a:ext cx="1105048" cy="1105048"/>
        </a:xfrm>
        <a:prstGeom prst="ellipse">
          <a:avLst/>
        </a:prstGeom>
      </dgm:spPr>
    </dgm:pt>
    <dgm:pt modelId="{D27FB6BD-4C64-4E76-9506-2CF19C65818D}" type="pres">
      <dgm:prSet presAssocID="{3F136FF0-A46D-41B2-9D13-2BB1DED6B806}" presName="sibTrans" presStyleLbl="sibTrans2D1" presStyleIdx="0" presStyleCnt="5"/>
      <dgm:spPr>
        <a:xfrm rot="2160000">
          <a:off x="2803456" y="848931"/>
          <a:ext cx="293162" cy="372953"/>
        </a:xfrm>
        <a:prstGeom prst="rightArrow">
          <a:avLst>
            <a:gd name="adj1" fmla="val 60000"/>
            <a:gd name="adj2" fmla="val 50000"/>
          </a:avLst>
        </a:prstGeom>
      </dgm:spPr>
    </dgm:pt>
    <dgm:pt modelId="{730C3655-83F5-4BBD-8081-142E9532EAF0}" type="pres">
      <dgm:prSet presAssocID="{3F136FF0-A46D-41B2-9D13-2BB1DED6B806}" presName="connectorText" presStyleLbl="sibTrans2D1" presStyleIdx="0" presStyleCnt="5"/>
      <dgm:spPr/>
    </dgm:pt>
    <dgm:pt modelId="{9C9DE037-AC3F-44F2-A3F8-C04FB8ECA8E7}" type="pres">
      <dgm:prSet presAssocID="{4420A4F4-62DE-4B9B-BBDB-1D15AA951158}" presName="node" presStyleLbl="node1" presStyleIdx="1" presStyleCnt="5">
        <dgm:presLayoutVars>
          <dgm:bulletEnabled val="1"/>
        </dgm:presLayoutVars>
      </dgm:prSet>
      <dgm:spPr>
        <a:xfrm>
          <a:off x="3074975" y="975089"/>
          <a:ext cx="1105048" cy="1105048"/>
        </a:xfrm>
        <a:prstGeom prst="ellipse">
          <a:avLst/>
        </a:prstGeom>
      </dgm:spPr>
    </dgm:pt>
    <dgm:pt modelId="{45AF41F0-C4D6-4DC2-A2B6-EC1A48B4303A}" type="pres">
      <dgm:prSet presAssocID="{3F7EA520-7B0E-495E-B217-7FB81E8AACD6}" presName="sibTrans" presStyleLbl="sibTrans2D1" presStyleIdx="1" presStyleCnt="5"/>
      <dgm:spPr>
        <a:xfrm rot="6480000">
          <a:off x="3227279" y="2121760"/>
          <a:ext cx="293162" cy="372953"/>
        </a:xfrm>
        <a:prstGeom prst="rightArrow">
          <a:avLst>
            <a:gd name="adj1" fmla="val 60000"/>
            <a:gd name="adj2" fmla="val 50000"/>
          </a:avLst>
        </a:prstGeom>
      </dgm:spPr>
    </dgm:pt>
    <dgm:pt modelId="{C9F728F0-1647-41F2-9D12-F730912D20C5}" type="pres">
      <dgm:prSet presAssocID="{3F7EA520-7B0E-495E-B217-7FB81E8AACD6}" presName="connectorText" presStyleLbl="sibTrans2D1" presStyleIdx="1" presStyleCnt="5"/>
      <dgm:spPr/>
    </dgm:pt>
    <dgm:pt modelId="{B4C7BCA4-A9B7-42AB-B67F-C1DD78952622}" type="pres">
      <dgm:prSet presAssocID="{E341636A-15F8-4BBE-927E-950199AE77C7}" presName="node" presStyleLbl="node1" presStyleIdx="2" presStyleCnt="5">
        <dgm:presLayoutVars>
          <dgm:bulletEnabled val="1"/>
        </dgm:presLayoutVars>
      </dgm:prSet>
      <dgm:spPr>
        <a:xfrm>
          <a:off x="2562568" y="2552118"/>
          <a:ext cx="1105048" cy="1105048"/>
        </a:xfrm>
        <a:prstGeom prst="ellipse">
          <a:avLst/>
        </a:prstGeom>
      </dgm:spPr>
    </dgm:pt>
    <dgm:pt modelId="{789FEBBE-F81D-4DDF-BA8A-6B6C169C428C}" type="pres">
      <dgm:prSet presAssocID="{D5B4D549-7A63-467A-8A55-265DD03206E5}" presName="sibTrans" presStyleLbl="sibTrans2D1" presStyleIdx="2" presStyleCnt="5"/>
      <dgm:spPr>
        <a:xfrm rot="10800000">
          <a:off x="2147715" y="2918165"/>
          <a:ext cx="293162" cy="372953"/>
        </a:xfrm>
        <a:prstGeom prst="rightArrow">
          <a:avLst>
            <a:gd name="adj1" fmla="val 60000"/>
            <a:gd name="adj2" fmla="val 50000"/>
          </a:avLst>
        </a:prstGeom>
      </dgm:spPr>
    </dgm:pt>
    <dgm:pt modelId="{178C4FFC-1AF1-4C74-BF7F-10ED16D33EE8}" type="pres">
      <dgm:prSet presAssocID="{D5B4D549-7A63-467A-8A55-265DD03206E5}" presName="connectorText" presStyleLbl="sibTrans2D1" presStyleIdx="2" presStyleCnt="5"/>
      <dgm:spPr/>
    </dgm:pt>
    <dgm:pt modelId="{6F30C624-4A31-4A13-9035-B7B199456B68}" type="pres">
      <dgm:prSet presAssocID="{E98DB5E1-05A9-46DC-B26B-F7E7AE6A887F}" presName="node" presStyleLbl="node1" presStyleIdx="3" presStyleCnt="5">
        <dgm:presLayoutVars>
          <dgm:bulletEnabled val="1"/>
        </dgm:presLayoutVars>
      </dgm:prSet>
      <dgm:spPr>
        <a:xfrm>
          <a:off x="904382" y="2552118"/>
          <a:ext cx="1105048" cy="1105048"/>
        </a:xfrm>
        <a:prstGeom prst="ellipse">
          <a:avLst/>
        </a:prstGeom>
      </dgm:spPr>
    </dgm:pt>
    <dgm:pt modelId="{B5CBC8DF-7FD1-4A73-B74E-999C68631B93}" type="pres">
      <dgm:prSet presAssocID="{2C738859-F929-49F9-BE26-FB04B2BBB973}" presName="sibTrans" presStyleLbl="sibTrans2D1" presStyleIdx="3" presStyleCnt="5"/>
      <dgm:spPr>
        <a:xfrm rot="15120000">
          <a:off x="1056686" y="2137542"/>
          <a:ext cx="293162" cy="372953"/>
        </a:xfrm>
        <a:prstGeom prst="rightArrow">
          <a:avLst>
            <a:gd name="adj1" fmla="val 60000"/>
            <a:gd name="adj2" fmla="val 50000"/>
          </a:avLst>
        </a:prstGeom>
      </dgm:spPr>
    </dgm:pt>
    <dgm:pt modelId="{DA091EF3-A135-487A-AC00-A91BF946FEB2}" type="pres">
      <dgm:prSet presAssocID="{2C738859-F929-49F9-BE26-FB04B2BBB973}" presName="connectorText" presStyleLbl="sibTrans2D1" presStyleIdx="3" presStyleCnt="5"/>
      <dgm:spPr/>
    </dgm:pt>
    <dgm:pt modelId="{C7D9EAA1-66A3-440D-9ADA-14A0004BFA6C}" type="pres">
      <dgm:prSet presAssocID="{C22C3524-C560-4029-86D9-E9BAF31CC5A5}" presName="node" presStyleLbl="node1" presStyleIdx="4" presStyleCnt="5">
        <dgm:presLayoutVars>
          <dgm:bulletEnabled val="1"/>
        </dgm:presLayoutVars>
      </dgm:prSet>
      <dgm:spPr>
        <a:xfrm>
          <a:off x="391975" y="975089"/>
          <a:ext cx="1105048" cy="1105048"/>
        </a:xfrm>
        <a:prstGeom prst="ellipse">
          <a:avLst/>
        </a:prstGeom>
      </dgm:spPr>
    </dgm:pt>
    <dgm:pt modelId="{0B801220-BF84-4184-81FA-29DA6C137A89}" type="pres">
      <dgm:prSet presAssocID="{7ABC196E-AED6-411B-A2EB-BD478D049945}" presName="sibTrans" presStyleLbl="sibTrans2D1" presStyleIdx="4" presStyleCnt="5"/>
      <dgm:spPr>
        <a:xfrm rot="19440000">
          <a:off x="1461956" y="858685"/>
          <a:ext cx="293162" cy="372953"/>
        </a:xfrm>
        <a:prstGeom prst="rightArrow">
          <a:avLst>
            <a:gd name="adj1" fmla="val 60000"/>
            <a:gd name="adj2" fmla="val 50000"/>
          </a:avLst>
        </a:prstGeom>
      </dgm:spPr>
    </dgm:pt>
    <dgm:pt modelId="{278BACDF-B2B4-451E-BA43-C0B4B355FC00}" type="pres">
      <dgm:prSet presAssocID="{7ABC196E-AED6-411B-A2EB-BD478D049945}" presName="connectorText" presStyleLbl="sibTrans2D1" presStyleIdx="4" presStyleCnt="5"/>
      <dgm:spPr/>
    </dgm:pt>
  </dgm:ptLst>
  <dgm:cxnLst>
    <dgm:cxn modelId="{65B40408-A9C4-49D2-8975-47AB01F0DE81}" srcId="{69AC94C3-C159-49D7-BE93-B46079E798E2}" destId="{4420A4F4-62DE-4B9B-BBDB-1D15AA951158}" srcOrd="1" destOrd="0" parTransId="{4193E7F8-2282-4072-ACB3-17EA565F1874}" sibTransId="{3F7EA520-7B0E-495E-B217-7FB81E8AACD6}"/>
    <dgm:cxn modelId="{DACC2A15-6DD1-45DD-8DBD-0D2AFE24A54D}" type="presOf" srcId="{2C738859-F929-49F9-BE26-FB04B2BBB973}" destId="{B5CBC8DF-7FD1-4A73-B74E-999C68631B93}" srcOrd="0" destOrd="0" presId="urn:microsoft.com/office/officeart/2005/8/layout/cycle2"/>
    <dgm:cxn modelId="{4A234015-F87D-4D9D-92D9-529E51B69CE9}" type="presOf" srcId="{3F136FF0-A46D-41B2-9D13-2BB1DED6B806}" destId="{730C3655-83F5-4BBD-8081-142E9532EAF0}" srcOrd="1" destOrd="0" presId="urn:microsoft.com/office/officeart/2005/8/layout/cycle2"/>
    <dgm:cxn modelId="{5B3DCD37-D138-472C-8BFD-2A6A17401436}" type="presOf" srcId="{2C738859-F929-49F9-BE26-FB04B2BBB973}" destId="{DA091EF3-A135-487A-AC00-A91BF946FEB2}" srcOrd="1" destOrd="0" presId="urn:microsoft.com/office/officeart/2005/8/layout/cycle2"/>
    <dgm:cxn modelId="{A4663C38-70C7-4547-A9A3-343198445431}" srcId="{69AC94C3-C159-49D7-BE93-B46079E798E2}" destId="{E341636A-15F8-4BBE-927E-950199AE77C7}" srcOrd="2" destOrd="0" parTransId="{8372F2A7-861F-4FEA-B844-ED7D22F659BD}" sibTransId="{D5B4D549-7A63-467A-8A55-265DD03206E5}"/>
    <dgm:cxn modelId="{F0BA5A41-B0AC-4165-8443-E32524C8FD11}" type="presOf" srcId="{D5B4D549-7A63-467A-8A55-265DD03206E5}" destId="{789FEBBE-F81D-4DDF-BA8A-6B6C169C428C}" srcOrd="0" destOrd="0" presId="urn:microsoft.com/office/officeart/2005/8/layout/cycle2"/>
    <dgm:cxn modelId="{59004C43-3910-4D6C-A015-16508EF0FA94}" type="presOf" srcId="{7ABC196E-AED6-411B-A2EB-BD478D049945}" destId="{0B801220-BF84-4184-81FA-29DA6C137A89}" srcOrd="0" destOrd="0" presId="urn:microsoft.com/office/officeart/2005/8/layout/cycle2"/>
    <dgm:cxn modelId="{BE25AA66-B772-4BE0-8C3D-ECA5DB9E2775}" srcId="{69AC94C3-C159-49D7-BE93-B46079E798E2}" destId="{E98DB5E1-05A9-46DC-B26B-F7E7AE6A887F}" srcOrd="3" destOrd="0" parTransId="{D9D291A8-4421-48DA-BFC3-C48F7921C54A}" sibTransId="{2C738859-F929-49F9-BE26-FB04B2BBB973}"/>
    <dgm:cxn modelId="{B08AC95A-A4B3-4F03-A0C9-F63C7ED24C09}" type="presOf" srcId="{69AC94C3-C159-49D7-BE93-B46079E798E2}" destId="{1A1DCED5-3D38-426B-A56D-F249725C39F0}" srcOrd="0" destOrd="0" presId="urn:microsoft.com/office/officeart/2005/8/layout/cycle2"/>
    <dgm:cxn modelId="{6265F782-FE74-4632-9799-E536547317DC}" srcId="{69AC94C3-C159-49D7-BE93-B46079E798E2}" destId="{960D33AB-2700-4348-96CF-14F0D4884BED}" srcOrd="0" destOrd="0" parTransId="{DC4B97CD-C439-46EB-BF17-10B5DB7F2A5D}" sibTransId="{3F136FF0-A46D-41B2-9D13-2BB1DED6B806}"/>
    <dgm:cxn modelId="{75C48D8D-96B1-44B3-A7DB-3A6C93EF5683}" type="presOf" srcId="{4420A4F4-62DE-4B9B-BBDB-1D15AA951158}" destId="{9C9DE037-AC3F-44F2-A3F8-C04FB8ECA8E7}" srcOrd="0" destOrd="0" presId="urn:microsoft.com/office/officeart/2005/8/layout/cycle2"/>
    <dgm:cxn modelId="{4F087A96-98A4-4F76-A353-4492D4DD38F7}" srcId="{69AC94C3-C159-49D7-BE93-B46079E798E2}" destId="{C22C3524-C560-4029-86D9-E9BAF31CC5A5}" srcOrd="4" destOrd="0" parTransId="{49271F49-E92D-4BDF-936D-53A8FE373840}" sibTransId="{7ABC196E-AED6-411B-A2EB-BD478D049945}"/>
    <dgm:cxn modelId="{DE1AA397-9693-4B81-92F9-ED3DCCDD8D65}" type="presOf" srcId="{E341636A-15F8-4BBE-927E-950199AE77C7}" destId="{B4C7BCA4-A9B7-42AB-B67F-C1DD78952622}" srcOrd="0" destOrd="0" presId="urn:microsoft.com/office/officeart/2005/8/layout/cycle2"/>
    <dgm:cxn modelId="{70C3A8B0-AC18-4DEC-9376-90529D3739CD}" type="presOf" srcId="{C22C3524-C560-4029-86D9-E9BAF31CC5A5}" destId="{C7D9EAA1-66A3-440D-9ADA-14A0004BFA6C}" srcOrd="0" destOrd="0" presId="urn:microsoft.com/office/officeart/2005/8/layout/cycle2"/>
    <dgm:cxn modelId="{10BBC1C4-9DD3-49C2-BBFD-B2B8C166A921}" type="presOf" srcId="{D5B4D549-7A63-467A-8A55-265DD03206E5}" destId="{178C4FFC-1AF1-4C74-BF7F-10ED16D33EE8}" srcOrd="1" destOrd="0" presId="urn:microsoft.com/office/officeart/2005/8/layout/cycle2"/>
    <dgm:cxn modelId="{B8148DC8-9178-416F-B10D-0615FB8E9E32}" type="presOf" srcId="{3F7EA520-7B0E-495E-B217-7FB81E8AACD6}" destId="{45AF41F0-C4D6-4DC2-A2B6-EC1A48B4303A}" srcOrd="0" destOrd="0" presId="urn:microsoft.com/office/officeart/2005/8/layout/cycle2"/>
    <dgm:cxn modelId="{E23FF2D7-CB09-48B0-86F3-6135D11B9B13}" type="presOf" srcId="{3F136FF0-A46D-41B2-9D13-2BB1DED6B806}" destId="{D27FB6BD-4C64-4E76-9506-2CF19C65818D}" srcOrd="0" destOrd="0" presId="urn:microsoft.com/office/officeart/2005/8/layout/cycle2"/>
    <dgm:cxn modelId="{A7B1BAE1-C99E-4213-9785-0E63875C6506}" type="presOf" srcId="{3F7EA520-7B0E-495E-B217-7FB81E8AACD6}" destId="{C9F728F0-1647-41F2-9D12-F730912D20C5}" srcOrd="1" destOrd="0" presId="urn:microsoft.com/office/officeart/2005/8/layout/cycle2"/>
    <dgm:cxn modelId="{FE749AF6-0ACE-4065-A972-84F345F5A463}" type="presOf" srcId="{960D33AB-2700-4348-96CF-14F0D4884BED}" destId="{F7E376DC-33BE-4106-A680-625CA6146ECB}" srcOrd="0" destOrd="0" presId="urn:microsoft.com/office/officeart/2005/8/layout/cycle2"/>
    <dgm:cxn modelId="{A26EDAF6-BA25-4379-8D7F-54E1D2CF7BCC}" type="presOf" srcId="{E98DB5E1-05A9-46DC-B26B-F7E7AE6A887F}" destId="{6F30C624-4A31-4A13-9035-B7B199456B68}" srcOrd="0" destOrd="0" presId="urn:microsoft.com/office/officeart/2005/8/layout/cycle2"/>
    <dgm:cxn modelId="{EF9DF9F7-9C08-4EAB-B7F2-EBD063D0B5B1}" type="presOf" srcId="{7ABC196E-AED6-411B-A2EB-BD478D049945}" destId="{278BACDF-B2B4-451E-BA43-C0B4B355FC00}" srcOrd="1" destOrd="0" presId="urn:microsoft.com/office/officeart/2005/8/layout/cycle2"/>
    <dgm:cxn modelId="{7B035080-0CE3-4976-B3D4-D2E20F1735F8}" type="presParOf" srcId="{1A1DCED5-3D38-426B-A56D-F249725C39F0}" destId="{F7E376DC-33BE-4106-A680-625CA6146ECB}" srcOrd="0" destOrd="0" presId="urn:microsoft.com/office/officeart/2005/8/layout/cycle2"/>
    <dgm:cxn modelId="{171A8E93-8B93-413F-AA2A-8843C0017167}" type="presParOf" srcId="{1A1DCED5-3D38-426B-A56D-F249725C39F0}" destId="{D27FB6BD-4C64-4E76-9506-2CF19C65818D}" srcOrd="1" destOrd="0" presId="urn:microsoft.com/office/officeart/2005/8/layout/cycle2"/>
    <dgm:cxn modelId="{50F34C8F-446B-4B13-9EC9-4F509F801C31}" type="presParOf" srcId="{D27FB6BD-4C64-4E76-9506-2CF19C65818D}" destId="{730C3655-83F5-4BBD-8081-142E9532EAF0}" srcOrd="0" destOrd="0" presId="urn:microsoft.com/office/officeart/2005/8/layout/cycle2"/>
    <dgm:cxn modelId="{BF86E23B-5ABF-4AE3-A675-C9F23C0FFE35}" type="presParOf" srcId="{1A1DCED5-3D38-426B-A56D-F249725C39F0}" destId="{9C9DE037-AC3F-44F2-A3F8-C04FB8ECA8E7}" srcOrd="2" destOrd="0" presId="urn:microsoft.com/office/officeart/2005/8/layout/cycle2"/>
    <dgm:cxn modelId="{EFACBED7-AA46-4F02-A404-09EE1B786578}" type="presParOf" srcId="{1A1DCED5-3D38-426B-A56D-F249725C39F0}" destId="{45AF41F0-C4D6-4DC2-A2B6-EC1A48B4303A}" srcOrd="3" destOrd="0" presId="urn:microsoft.com/office/officeart/2005/8/layout/cycle2"/>
    <dgm:cxn modelId="{008CBBEA-5B7B-4779-BB68-924B691F5C72}" type="presParOf" srcId="{45AF41F0-C4D6-4DC2-A2B6-EC1A48B4303A}" destId="{C9F728F0-1647-41F2-9D12-F730912D20C5}" srcOrd="0" destOrd="0" presId="urn:microsoft.com/office/officeart/2005/8/layout/cycle2"/>
    <dgm:cxn modelId="{1AC6622D-AF2D-4A07-B64B-95AB98AC3A14}" type="presParOf" srcId="{1A1DCED5-3D38-426B-A56D-F249725C39F0}" destId="{B4C7BCA4-A9B7-42AB-B67F-C1DD78952622}" srcOrd="4" destOrd="0" presId="urn:microsoft.com/office/officeart/2005/8/layout/cycle2"/>
    <dgm:cxn modelId="{9A2B21A8-9FD4-4B98-9684-EF7CEFA1F8B2}" type="presParOf" srcId="{1A1DCED5-3D38-426B-A56D-F249725C39F0}" destId="{789FEBBE-F81D-4DDF-BA8A-6B6C169C428C}" srcOrd="5" destOrd="0" presId="urn:microsoft.com/office/officeart/2005/8/layout/cycle2"/>
    <dgm:cxn modelId="{32E8190F-7CE9-457B-8B8E-143FDB7F82BA}" type="presParOf" srcId="{789FEBBE-F81D-4DDF-BA8A-6B6C169C428C}" destId="{178C4FFC-1AF1-4C74-BF7F-10ED16D33EE8}" srcOrd="0" destOrd="0" presId="urn:microsoft.com/office/officeart/2005/8/layout/cycle2"/>
    <dgm:cxn modelId="{BFC911C3-6DDD-4192-B468-01EF667B921E}" type="presParOf" srcId="{1A1DCED5-3D38-426B-A56D-F249725C39F0}" destId="{6F30C624-4A31-4A13-9035-B7B199456B68}" srcOrd="6" destOrd="0" presId="urn:microsoft.com/office/officeart/2005/8/layout/cycle2"/>
    <dgm:cxn modelId="{EC45D05F-812C-4C21-9E17-C33F29B3289B}" type="presParOf" srcId="{1A1DCED5-3D38-426B-A56D-F249725C39F0}" destId="{B5CBC8DF-7FD1-4A73-B74E-999C68631B93}" srcOrd="7" destOrd="0" presId="urn:microsoft.com/office/officeart/2005/8/layout/cycle2"/>
    <dgm:cxn modelId="{E5935132-9852-4F84-812F-7A33690FD890}" type="presParOf" srcId="{B5CBC8DF-7FD1-4A73-B74E-999C68631B93}" destId="{DA091EF3-A135-487A-AC00-A91BF946FEB2}" srcOrd="0" destOrd="0" presId="urn:microsoft.com/office/officeart/2005/8/layout/cycle2"/>
    <dgm:cxn modelId="{E831AE64-B4F1-4F80-938F-DFD78C561D37}" type="presParOf" srcId="{1A1DCED5-3D38-426B-A56D-F249725C39F0}" destId="{C7D9EAA1-66A3-440D-9ADA-14A0004BFA6C}" srcOrd="8" destOrd="0" presId="urn:microsoft.com/office/officeart/2005/8/layout/cycle2"/>
    <dgm:cxn modelId="{0D889702-FD30-4172-9417-0A5755925A41}" type="presParOf" srcId="{1A1DCED5-3D38-426B-A56D-F249725C39F0}" destId="{0B801220-BF84-4184-81FA-29DA6C137A89}" srcOrd="9" destOrd="0" presId="urn:microsoft.com/office/officeart/2005/8/layout/cycle2"/>
    <dgm:cxn modelId="{8FB97351-98AF-4699-AC6F-ABABF0E2E7DF}" type="presParOf" srcId="{0B801220-BF84-4184-81FA-29DA6C137A89}" destId="{278BACDF-B2B4-451E-BA43-C0B4B355FC0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A62EA8-54A5-4AE9-A1C4-124671AD0DCF}" type="doc">
      <dgm:prSet loTypeId="urn:microsoft.com/office/officeart/2005/8/layout/chevronAccent+Icon" loCatId="officeonline" qsTypeId="urn:microsoft.com/office/officeart/2005/8/quickstyle/simple1" qsCatId="simple" csTypeId="urn:microsoft.com/office/officeart/2005/8/colors/accent1_2" csCatId="accent1" phldr="1"/>
      <dgm:spPr/>
    </dgm:pt>
    <dgm:pt modelId="{14A83556-A164-4F10-B3EA-240B34C318C6}">
      <dgm:prSet phldrT="[Tes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71120" tIns="71120" rIns="71120" bIns="71120" numCol="1" spcCol="1270" anchor="ctr" anchorCtr="0"/>
        <a:lstStyle/>
        <a:p>
          <a:r>
            <a:rPr lang="it-IT" sz="1000" kern="1200" dirty="0">
              <a:latin typeface="Roboto" pitchFamily="2" charset="0"/>
              <a:ea typeface="Roboto" pitchFamily="2" charset="0"/>
            </a:rPr>
            <a:t>Start of the </a:t>
          </a:r>
          <a:r>
            <a:rPr lang="it-IT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itchFamily="2" charset="0"/>
              <a:ea typeface="Roboto" pitchFamily="2" charset="0"/>
              <a:cs typeface="+mn-cs"/>
            </a:rPr>
            <a:t>fundraising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campaign</a:t>
          </a:r>
          <a:endParaRPr lang="it-IT" sz="1000" kern="1200" dirty="0">
            <a:latin typeface="Roboto" pitchFamily="2" charset="0"/>
            <a:ea typeface="Roboto" pitchFamily="2" charset="0"/>
          </a:endParaRPr>
        </a:p>
      </dgm:t>
    </dgm:pt>
    <dgm:pt modelId="{C7E60456-13FC-43E9-B738-DBFA100404D6}" type="parTrans" cxnId="{4E33F494-49DB-45CD-BE8E-B70FA3AF27B4}">
      <dgm:prSet/>
      <dgm:spPr/>
      <dgm:t>
        <a:bodyPr/>
        <a:lstStyle/>
        <a:p>
          <a:endParaRPr lang="it-IT"/>
        </a:p>
      </dgm:t>
    </dgm:pt>
    <dgm:pt modelId="{B0E23874-4E01-48CF-A156-AABC406D850A}" type="sibTrans" cxnId="{4E33F494-49DB-45CD-BE8E-B70FA3AF27B4}">
      <dgm:prSet/>
      <dgm:spPr/>
      <dgm:t>
        <a:bodyPr/>
        <a:lstStyle/>
        <a:p>
          <a:endParaRPr lang="it-IT"/>
        </a:p>
      </dgm:t>
    </dgm:pt>
    <dgm:pt modelId="{BD583B90-DB0A-4C8A-853E-764A65091047}">
      <dgm:prSet phldrT="[Testo]" custT="1"/>
      <dgm:spPr/>
      <dgm:t>
        <a:bodyPr/>
        <a:lstStyle/>
        <a:p>
          <a:r>
            <a:rPr lang="it-IT" sz="1000" dirty="0" err="1">
              <a:latin typeface="Roboto" pitchFamily="2" charset="0"/>
              <a:ea typeface="Roboto" pitchFamily="2" charset="0"/>
            </a:rPr>
            <a:t>Materials</a:t>
          </a:r>
          <a:r>
            <a:rPr lang="it-IT" sz="1000" dirty="0">
              <a:latin typeface="Roboto" pitchFamily="2" charset="0"/>
              <a:ea typeface="Roboto" pitchFamily="2" charset="0"/>
            </a:rPr>
            <a:t> </a:t>
          </a:r>
          <a:r>
            <a:rPr lang="it-IT" sz="1000" dirty="0" err="1">
              <a:latin typeface="Roboto" pitchFamily="2" charset="0"/>
              <a:ea typeface="Roboto" pitchFamily="2" charset="0"/>
            </a:rPr>
            <a:t>Gathering</a:t>
          </a:r>
          <a:endParaRPr lang="it-IT" sz="1000" dirty="0">
            <a:latin typeface="Roboto" pitchFamily="2" charset="0"/>
            <a:ea typeface="Roboto" pitchFamily="2" charset="0"/>
          </a:endParaRPr>
        </a:p>
      </dgm:t>
    </dgm:pt>
    <dgm:pt modelId="{703BA4E1-6FB1-4075-922F-124DF4ABE645}" type="parTrans" cxnId="{3BFBCDE3-9959-42F9-BAD3-45D08E6D87F4}">
      <dgm:prSet/>
      <dgm:spPr/>
      <dgm:t>
        <a:bodyPr/>
        <a:lstStyle/>
        <a:p>
          <a:endParaRPr lang="it-IT"/>
        </a:p>
      </dgm:t>
    </dgm:pt>
    <dgm:pt modelId="{876DD04C-85D2-4DD3-948B-ED310E921137}" type="sibTrans" cxnId="{3BFBCDE3-9959-42F9-BAD3-45D08E6D87F4}">
      <dgm:prSet/>
      <dgm:spPr/>
      <dgm:t>
        <a:bodyPr/>
        <a:lstStyle/>
        <a:p>
          <a:endParaRPr lang="it-IT"/>
        </a:p>
      </dgm:t>
    </dgm:pt>
    <dgm:pt modelId="{BDBFD53E-5A60-4BF0-A82B-D27D96B384DD}">
      <dgm:prSet phldrT="[Testo]" custT="1"/>
      <dgm:spPr/>
      <dgm:t>
        <a:bodyPr/>
        <a:lstStyle/>
        <a:p>
          <a:r>
            <a:rPr lang="it-IT" sz="1000" dirty="0" err="1">
              <a:latin typeface="Roboto" pitchFamily="2" charset="0"/>
              <a:ea typeface="Roboto" pitchFamily="2" charset="0"/>
            </a:rPr>
            <a:t>Phase</a:t>
          </a:r>
          <a:r>
            <a:rPr lang="it-IT" sz="1000" dirty="0">
              <a:latin typeface="Roboto" pitchFamily="2" charset="0"/>
              <a:ea typeface="Roboto" pitchFamily="2" charset="0"/>
            </a:rPr>
            <a:t>-A Definition</a:t>
          </a:r>
        </a:p>
      </dgm:t>
    </dgm:pt>
    <dgm:pt modelId="{D9C94426-DA20-4F40-A4A6-AF4E4BCAB480}" type="sibTrans" cxnId="{93EFBA84-88DA-4C54-953E-B00C71B759DF}">
      <dgm:prSet/>
      <dgm:spPr/>
      <dgm:t>
        <a:bodyPr/>
        <a:lstStyle/>
        <a:p>
          <a:endParaRPr lang="it-IT"/>
        </a:p>
      </dgm:t>
    </dgm:pt>
    <dgm:pt modelId="{00042D43-26A3-4375-92F4-CA3A0F34F81E}" type="parTrans" cxnId="{93EFBA84-88DA-4C54-953E-B00C71B759DF}">
      <dgm:prSet/>
      <dgm:spPr/>
      <dgm:t>
        <a:bodyPr/>
        <a:lstStyle/>
        <a:p>
          <a:endParaRPr lang="it-IT"/>
        </a:p>
      </dgm:t>
    </dgm:pt>
    <dgm:pt modelId="{6F3086FC-AF72-4C1F-949A-0F9D8D02A395}" type="pres">
      <dgm:prSet presAssocID="{65A62EA8-54A5-4AE9-A1C4-124671AD0DCF}" presName="Name0" presStyleCnt="0">
        <dgm:presLayoutVars>
          <dgm:dir/>
          <dgm:resizeHandles val="exact"/>
        </dgm:presLayoutVars>
      </dgm:prSet>
      <dgm:spPr/>
    </dgm:pt>
    <dgm:pt modelId="{A6B56D9F-5E73-4BC3-AE03-48841C15EF35}" type="pres">
      <dgm:prSet presAssocID="{BDBFD53E-5A60-4BF0-A82B-D27D96B384DD}" presName="composite" presStyleCnt="0"/>
      <dgm:spPr/>
    </dgm:pt>
    <dgm:pt modelId="{8CB6F87E-3BD3-4418-9E5B-9E8B40D00B5B}" type="pres">
      <dgm:prSet presAssocID="{BDBFD53E-5A60-4BF0-A82B-D27D96B384DD}" presName="bgChev" presStyleLbl="node1" presStyleIdx="0" presStyleCnt="3"/>
      <dgm:spPr>
        <a:xfrm>
          <a:off x="1089" y="668566"/>
          <a:ext cx="1550383" cy="598448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</dgm:pt>
    <dgm:pt modelId="{CB1AF5F5-D3A2-4171-ABBE-DED06C809F95}" type="pres">
      <dgm:prSet presAssocID="{BDBFD53E-5A60-4BF0-A82B-D27D96B384DD}" presName="txNode" presStyleLbl="fgAcc1" presStyleIdx="0" presStyleCnt="3" custLinFactNeighborX="-419" custLinFactNeighborY="18140">
        <dgm:presLayoutVars>
          <dgm:bulletEnabled val="1"/>
        </dgm:presLayoutVars>
      </dgm:prSet>
      <dgm:spPr/>
    </dgm:pt>
    <dgm:pt modelId="{123F2F29-4AB7-415D-93C4-A89DE34D00B7}" type="pres">
      <dgm:prSet presAssocID="{D9C94426-DA20-4F40-A4A6-AF4E4BCAB480}" presName="compositeSpace" presStyleCnt="0"/>
      <dgm:spPr/>
    </dgm:pt>
    <dgm:pt modelId="{2993A7D7-71AC-41B8-A70E-82C855072A7A}" type="pres">
      <dgm:prSet presAssocID="{14A83556-A164-4F10-B3EA-240B34C318C6}" presName="composite" presStyleCnt="0"/>
      <dgm:spPr/>
    </dgm:pt>
    <dgm:pt modelId="{B4676150-54A6-4225-8CF5-8D719BE519BE}" type="pres">
      <dgm:prSet presAssocID="{14A83556-A164-4F10-B3EA-240B34C318C6}" presName="bgChev" presStyleLbl="node1" presStyleIdx="1" presStyleCnt="3"/>
      <dgm:spPr>
        <a:xfrm>
          <a:off x="1771971" y="687962"/>
          <a:ext cx="1550383" cy="598448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</dgm:pt>
    <dgm:pt modelId="{5FBA609A-FC9E-4FAF-8036-94BD28BC9E9C}" type="pres">
      <dgm:prSet presAssocID="{14A83556-A164-4F10-B3EA-240B34C318C6}" presName="txNode" presStyleLbl="fgAcc1" presStyleIdx="1" presStyleCnt="3" custScaleX="98657" custScaleY="87036" custLinFactNeighborX="3003" custLinFactNeighborY="19317">
        <dgm:presLayoutVars>
          <dgm:bulletEnabled val="1"/>
        </dgm:presLayoutVars>
      </dgm:prSet>
      <dgm:spPr>
        <a:xfrm>
          <a:off x="2233514" y="991967"/>
          <a:ext cx="1291630" cy="520865"/>
        </a:xfrm>
        <a:prstGeom prst="roundRect">
          <a:avLst>
            <a:gd name="adj" fmla="val 10000"/>
          </a:avLst>
        </a:prstGeom>
      </dgm:spPr>
    </dgm:pt>
    <dgm:pt modelId="{D35C5951-DEBE-42CF-933A-9F9AD6C71346}" type="pres">
      <dgm:prSet presAssocID="{B0E23874-4E01-48CF-A156-AABC406D850A}" presName="compositeSpace" presStyleCnt="0"/>
      <dgm:spPr/>
    </dgm:pt>
    <dgm:pt modelId="{BF006507-EDA7-48E3-8396-031AE3C63B0A}" type="pres">
      <dgm:prSet presAssocID="{BD583B90-DB0A-4C8A-853E-764A65091047}" presName="composite" presStyleCnt="0"/>
      <dgm:spPr/>
    </dgm:pt>
    <dgm:pt modelId="{9DED3899-DAE9-4C24-ABE1-44044B71F226}" type="pres">
      <dgm:prSet presAssocID="{BD583B90-DB0A-4C8A-853E-764A65091047}" presName="bgChev" presStyleLbl="node1" presStyleIdx="2" presStyleCnt="3"/>
      <dgm:spPr>
        <a:xfrm>
          <a:off x="3534062" y="668566"/>
          <a:ext cx="1550383" cy="598448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</dgm:pt>
    <dgm:pt modelId="{EEB6FA2A-1E1D-4F3E-9B26-508FE826A083}" type="pres">
      <dgm:prSet presAssocID="{BD583B90-DB0A-4C8A-853E-764A65091047}" presName="txNode" presStyleLbl="fgAcc1" presStyleIdx="2" presStyleCnt="3" custLinFactNeighborX="47" custLinFactNeighborY="19317">
        <dgm:presLayoutVars>
          <dgm:bulletEnabled val="1"/>
        </dgm:presLayoutVars>
      </dgm:prSet>
      <dgm:spPr/>
    </dgm:pt>
  </dgm:ptLst>
  <dgm:cxnLst>
    <dgm:cxn modelId="{7EA92A12-C370-4E3D-852E-972DB7F01D81}" type="presOf" srcId="{BD583B90-DB0A-4C8A-853E-764A65091047}" destId="{EEB6FA2A-1E1D-4F3E-9B26-508FE826A083}" srcOrd="0" destOrd="0" presId="urn:microsoft.com/office/officeart/2005/8/layout/chevronAccent+Icon"/>
    <dgm:cxn modelId="{915AF85B-7116-41D4-BE52-3335BE867A70}" type="presOf" srcId="{BDBFD53E-5A60-4BF0-A82B-D27D96B384DD}" destId="{CB1AF5F5-D3A2-4171-ABBE-DED06C809F95}" srcOrd="0" destOrd="0" presId="urn:microsoft.com/office/officeart/2005/8/layout/chevronAccent+Icon"/>
    <dgm:cxn modelId="{878A5D43-94B6-4F6E-AC34-903E9EDACDBE}" type="presOf" srcId="{14A83556-A164-4F10-B3EA-240B34C318C6}" destId="{5FBA609A-FC9E-4FAF-8036-94BD28BC9E9C}" srcOrd="0" destOrd="0" presId="urn:microsoft.com/office/officeart/2005/8/layout/chevronAccent+Icon"/>
    <dgm:cxn modelId="{93EFBA84-88DA-4C54-953E-B00C71B759DF}" srcId="{65A62EA8-54A5-4AE9-A1C4-124671AD0DCF}" destId="{BDBFD53E-5A60-4BF0-A82B-D27D96B384DD}" srcOrd="0" destOrd="0" parTransId="{00042D43-26A3-4375-92F4-CA3A0F34F81E}" sibTransId="{D9C94426-DA20-4F40-A4A6-AF4E4BCAB480}"/>
    <dgm:cxn modelId="{298C1291-7A3E-4203-97EF-33FE47C4E975}" type="presOf" srcId="{65A62EA8-54A5-4AE9-A1C4-124671AD0DCF}" destId="{6F3086FC-AF72-4C1F-949A-0F9D8D02A395}" srcOrd="0" destOrd="0" presId="urn:microsoft.com/office/officeart/2005/8/layout/chevronAccent+Icon"/>
    <dgm:cxn modelId="{4E33F494-49DB-45CD-BE8E-B70FA3AF27B4}" srcId="{65A62EA8-54A5-4AE9-A1C4-124671AD0DCF}" destId="{14A83556-A164-4F10-B3EA-240B34C318C6}" srcOrd="1" destOrd="0" parTransId="{C7E60456-13FC-43E9-B738-DBFA100404D6}" sibTransId="{B0E23874-4E01-48CF-A156-AABC406D850A}"/>
    <dgm:cxn modelId="{3BFBCDE3-9959-42F9-BAD3-45D08E6D87F4}" srcId="{65A62EA8-54A5-4AE9-A1C4-124671AD0DCF}" destId="{BD583B90-DB0A-4C8A-853E-764A65091047}" srcOrd="2" destOrd="0" parTransId="{703BA4E1-6FB1-4075-922F-124DF4ABE645}" sibTransId="{876DD04C-85D2-4DD3-948B-ED310E921137}"/>
    <dgm:cxn modelId="{E589D16C-B2E2-474E-96A6-AF5D4CBF9261}" type="presParOf" srcId="{6F3086FC-AF72-4C1F-949A-0F9D8D02A395}" destId="{A6B56D9F-5E73-4BC3-AE03-48841C15EF35}" srcOrd="0" destOrd="0" presId="urn:microsoft.com/office/officeart/2005/8/layout/chevronAccent+Icon"/>
    <dgm:cxn modelId="{8DBC270F-7ECB-4955-ADFF-DB4FD0DFDFFC}" type="presParOf" srcId="{A6B56D9F-5E73-4BC3-AE03-48841C15EF35}" destId="{8CB6F87E-3BD3-4418-9E5B-9E8B40D00B5B}" srcOrd="0" destOrd="0" presId="urn:microsoft.com/office/officeart/2005/8/layout/chevronAccent+Icon"/>
    <dgm:cxn modelId="{F5D696A7-D10B-4D0F-BFE6-1BFE4100B52A}" type="presParOf" srcId="{A6B56D9F-5E73-4BC3-AE03-48841C15EF35}" destId="{CB1AF5F5-D3A2-4171-ABBE-DED06C809F95}" srcOrd="1" destOrd="0" presId="urn:microsoft.com/office/officeart/2005/8/layout/chevronAccent+Icon"/>
    <dgm:cxn modelId="{D9B3FC12-9D94-46CF-8977-EDE6D40252BB}" type="presParOf" srcId="{6F3086FC-AF72-4C1F-949A-0F9D8D02A395}" destId="{123F2F29-4AB7-415D-93C4-A89DE34D00B7}" srcOrd="1" destOrd="0" presId="urn:microsoft.com/office/officeart/2005/8/layout/chevronAccent+Icon"/>
    <dgm:cxn modelId="{35C874ED-EC5C-4C83-AB96-0D58107CA90D}" type="presParOf" srcId="{6F3086FC-AF72-4C1F-949A-0F9D8D02A395}" destId="{2993A7D7-71AC-41B8-A70E-82C855072A7A}" srcOrd="2" destOrd="0" presId="urn:microsoft.com/office/officeart/2005/8/layout/chevronAccent+Icon"/>
    <dgm:cxn modelId="{DD046E55-4D3A-4975-965C-87B60366A293}" type="presParOf" srcId="{2993A7D7-71AC-41B8-A70E-82C855072A7A}" destId="{B4676150-54A6-4225-8CF5-8D719BE519BE}" srcOrd="0" destOrd="0" presId="urn:microsoft.com/office/officeart/2005/8/layout/chevronAccent+Icon"/>
    <dgm:cxn modelId="{F3877871-F0B6-45B4-97CE-87B519CB968F}" type="presParOf" srcId="{2993A7D7-71AC-41B8-A70E-82C855072A7A}" destId="{5FBA609A-FC9E-4FAF-8036-94BD28BC9E9C}" srcOrd="1" destOrd="0" presId="urn:microsoft.com/office/officeart/2005/8/layout/chevronAccent+Icon"/>
    <dgm:cxn modelId="{C30B4A39-BC0C-44E1-8CB5-DC32AF163B6F}" type="presParOf" srcId="{6F3086FC-AF72-4C1F-949A-0F9D8D02A395}" destId="{D35C5951-DEBE-42CF-933A-9F9AD6C71346}" srcOrd="3" destOrd="0" presId="urn:microsoft.com/office/officeart/2005/8/layout/chevronAccent+Icon"/>
    <dgm:cxn modelId="{18A5DFD0-5D34-4F59-AF81-1EC8BFD3C5AE}" type="presParOf" srcId="{6F3086FC-AF72-4C1F-949A-0F9D8D02A395}" destId="{BF006507-EDA7-48E3-8396-031AE3C63B0A}" srcOrd="4" destOrd="0" presId="urn:microsoft.com/office/officeart/2005/8/layout/chevronAccent+Icon"/>
    <dgm:cxn modelId="{C4515BC4-9FCE-4B7F-A913-20CD54CA6D44}" type="presParOf" srcId="{BF006507-EDA7-48E3-8396-031AE3C63B0A}" destId="{9DED3899-DAE9-4C24-ABE1-44044B71F226}" srcOrd="0" destOrd="0" presId="urn:microsoft.com/office/officeart/2005/8/layout/chevronAccent+Icon"/>
    <dgm:cxn modelId="{EA256984-1FE2-440B-9838-CC50386B0A76}" type="presParOf" srcId="{BF006507-EDA7-48E3-8396-031AE3C63B0A}" destId="{EEB6FA2A-1E1D-4F3E-9B26-508FE826A083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A62EA8-54A5-4AE9-A1C4-124671AD0DCF}" type="doc">
      <dgm:prSet loTypeId="urn:microsoft.com/office/officeart/2005/8/layout/chevronAccent+Icon" loCatId="officeonline" qsTypeId="urn:microsoft.com/office/officeart/2005/8/quickstyle/simple1" qsCatId="simple" csTypeId="urn:microsoft.com/office/officeart/2005/8/colors/accent1_2" csCatId="accent1" phldr="1"/>
      <dgm:spPr/>
    </dgm:pt>
    <dgm:pt modelId="{14A83556-A164-4F10-B3EA-240B34C318C6}">
      <dgm:prSet phldrT="[Testo]"/>
      <dgm:spPr/>
      <dgm:t>
        <a:bodyPr/>
        <a:lstStyle/>
        <a:p>
          <a:r>
            <a:rPr lang="it-IT" dirty="0">
              <a:latin typeface="Roboto" pitchFamily="2" charset="0"/>
              <a:ea typeface="Roboto" pitchFamily="2" charset="0"/>
            </a:rPr>
            <a:t>Experiment </a:t>
          </a:r>
          <a:r>
            <a:rPr lang="it-IT" dirty="0" err="1">
              <a:latin typeface="Roboto" pitchFamily="2" charset="0"/>
              <a:ea typeface="Roboto" pitchFamily="2" charset="0"/>
            </a:rPr>
            <a:t>procedures</a:t>
          </a:r>
          <a:r>
            <a:rPr lang="it-IT" dirty="0">
              <a:latin typeface="Roboto" pitchFamily="2" charset="0"/>
              <a:ea typeface="Roboto" pitchFamily="2" charset="0"/>
            </a:rPr>
            <a:t> </a:t>
          </a:r>
          <a:r>
            <a:rPr lang="it-IT" dirty="0" err="1">
              <a:latin typeface="Roboto" pitchFamily="2" charset="0"/>
              <a:ea typeface="Roboto" pitchFamily="2" charset="0"/>
            </a:rPr>
            <a:t>assessment</a:t>
          </a:r>
          <a:endParaRPr lang="it-IT" dirty="0">
            <a:latin typeface="Roboto" pitchFamily="2" charset="0"/>
            <a:ea typeface="Roboto" pitchFamily="2" charset="0"/>
          </a:endParaRPr>
        </a:p>
      </dgm:t>
    </dgm:pt>
    <dgm:pt modelId="{C7E60456-13FC-43E9-B738-DBFA100404D6}" type="parTrans" cxnId="{4E33F494-49DB-45CD-BE8E-B70FA3AF27B4}">
      <dgm:prSet/>
      <dgm:spPr/>
      <dgm:t>
        <a:bodyPr/>
        <a:lstStyle/>
        <a:p>
          <a:endParaRPr lang="it-IT"/>
        </a:p>
      </dgm:t>
    </dgm:pt>
    <dgm:pt modelId="{B0E23874-4E01-48CF-A156-AABC406D850A}" type="sibTrans" cxnId="{4E33F494-49DB-45CD-BE8E-B70FA3AF27B4}">
      <dgm:prSet/>
      <dgm:spPr/>
      <dgm:t>
        <a:bodyPr/>
        <a:lstStyle/>
        <a:p>
          <a:endParaRPr lang="it-IT"/>
        </a:p>
      </dgm:t>
    </dgm:pt>
    <dgm:pt modelId="{BD583B90-DB0A-4C8A-853E-764A65091047}">
      <dgm:prSet phldrT="[Testo]"/>
      <dgm:spPr/>
      <dgm:t>
        <a:bodyPr/>
        <a:lstStyle/>
        <a:p>
          <a:r>
            <a:rPr lang="it-IT" dirty="0" err="1">
              <a:latin typeface="Roboto" pitchFamily="2" charset="0"/>
              <a:ea typeface="Roboto" pitchFamily="2" charset="0"/>
            </a:rPr>
            <a:t>Towards</a:t>
          </a:r>
          <a:r>
            <a:rPr lang="it-IT" dirty="0">
              <a:latin typeface="Roboto" pitchFamily="2" charset="0"/>
              <a:ea typeface="Roboto" pitchFamily="2" charset="0"/>
            </a:rPr>
            <a:t> </a:t>
          </a:r>
          <a:r>
            <a:rPr lang="it-IT" dirty="0" err="1">
              <a:latin typeface="Roboto" pitchFamily="2" charset="0"/>
              <a:ea typeface="Roboto" pitchFamily="2" charset="0"/>
            </a:rPr>
            <a:t>Asclepios</a:t>
          </a:r>
          <a:r>
            <a:rPr lang="it-IT" dirty="0">
              <a:latin typeface="Roboto" pitchFamily="2" charset="0"/>
              <a:ea typeface="Roboto" pitchFamily="2" charset="0"/>
            </a:rPr>
            <a:t> I </a:t>
          </a:r>
          <a:r>
            <a:rPr lang="it-IT" dirty="0" err="1">
              <a:latin typeface="Roboto" pitchFamily="2" charset="0"/>
              <a:ea typeface="Roboto" pitchFamily="2" charset="0"/>
            </a:rPr>
            <a:t>astronauts</a:t>
          </a:r>
          <a:r>
            <a:rPr lang="it-IT" dirty="0">
              <a:latin typeface="Roboto" pitchFamily="2" charset="0"/>
              <a:ea typeface="Roboto" pitchFamily="2" charset="0"/>
            </a:rPr>
            <a:t>’ training</a:t>
          </a:r>
        </a:p>
      </dgm:t>
    </dgm:pt>
    <dgm:pt modelId="{703BA4E1-6FB1-4075-922F-124DF4ABE645}" type="parTrans" cxnId="{3BFBCDE3-9959-42F9-BAD3-45D08E6D87F4}">
      <dgm:prSet/>
      <dgm:spPr/>
      <dgm:t>
        <a:bodyPr/>
        <a:lstStyle/>
        <a:p>
          <a:endParaRPr lang="it-IT"/>
        </a:p>
      </dgm:t>
    </dgm:pt>
    <dgm:pt modelId="{876DD04C-85D2-4DD3-948B-ED310E921137}" type="sibTrans" cxnId="{3BFBCDE3-9959-42F9-BAD3-45D08E6D87F4}">
      <dgm:prSet/>
      <dgm:spPr/>
      <dgm:t>
        <a:bodyPr/>
        <a:lstStyle/>
        <a:p>
          <a:endParaRPr lang="it-IT"/>
        </a:p>
      </dgm:t>
    </dgm:pt>
    <dgm:pt modelId="{BDBFD53E-5A60-4BF0-A82B-D27D96B384DD}">
      <dgm:prSet phldrT="[Testo]"/>
      <dgm:spPr/>
      <dgm:t>
        <a:bodyPr/>
        <a:lstStyle/>
        <a:p>
          <a:r>
            <a:rPr lang="it-IT" dirty="0">
              <a:latin typeface="Roboto" pitchFamily="2" charset="0"/>
              <a:ea typeface="Roboto" pitchFamily="2" charset="0"/>
            </a:rPr>
            <a:t>Facility </a:t>
          </a:r>
          <a:r>
            <a:rPr lang="it-IT" dirty="0" err="1">
              <a:latin typeface="Roboto" pitchFamily="2" charset="0"/>
              <a:ea typeface="Roboto" pitchFamily="2" charset="0"/>
            </a:rPr>
            <a:t>Search</a:t>
          </a:r>
          <a:r>
            <a:rPr lang="it-IT" dirty="0">
              <a:latin typeface="Roboto" pitchFamily="2" charset="0"/>
              <a:ea typeface="Roboto" pitchFamily="2" charset="0"/>
            </a:rPr>
            <a:t> &amp; </a:t>
          </a:r>
          <a:r>
            <a:rPr lang="it-IT" dirty="0" err="1">
              <a:latin typeface="Roboto" pitchFamily="2" charset="0"/>
              <a:ea typeface="Roboto" pitchFamily="2" charset="0"/>
            </a:rPr>
            <a:t>Prototyping</a:t>
          </a:r>
          <a:endParaRPr lang="it-IT" dirty="0">
            <a:latin typeface="Roboto" pitchFamily="2" charset="0"/>
            <a:ea typeface="Roboto" pitchFamily="2" charset="0"/>
          </a:endParaRPr>
        </a:p>
      </dgm:t>
    </dgm:pt>
    <dgm:pt modelId="{D9C94426-DA20-4F40-A4A6-AF4E4BCAB480}" type="sibTrans" cxnId="{93EFBA84-88DA-4C54-953E-B00C71B759DF}">
      <dgm:prSet/>
      <dgm:spPr/>
      <dgm:t>
        <a:bodyPr/>
        <a:lstStyle/>
        <a:p>
          <a:endParaRPr lang="it-IT"/>
        </a:p>
      </dgm:t>
    </dgm:pt>
    <dgm:pt modelId="{00042D43-26A3-4375-92F4-CA3A0F34F81E}" type="parTrans" cxnId="{93EFBA84-88DA-4C54-953E-B00C71B759DF}">
      <dgm:prSet/>
      <dgm:spPr/>
      <dgm:t>
        <a:bodyPr/>
        <a:lstStyle/>
        <a:p>
          <a:endParaRPr lang="it-IT"/>
        </a:p>
      </dgm:t>
    </dgm:pt>
    <dgm:pt modelId="{6F3086FC-AF72-4C1F-949A-0F9D8D02A395}" type="pres">
      <dgm:prSet presAssocID="{65A62EA8-54A5-4AE9-A1C4-124671AD0DCF}" presName="Name0" presStyleCnt="0">
        <dgm:presLayoutVars>
          <dgm:dir/>
          <dgm:resizeHandles val="exact"/>
        </dgm:presLayoutVars>
      </dgm:prSet>
      <dgm:spPr/>
    </dgm:pt>
    <dgm:pt modelId="{A6B56D9F-5E73-4BC3-AE03-48841C15EF35}" type="pres">
      <dgm:prSet presAssocID="{BDBFD53E-5A60-4BF0-A82B-D27D96B384DD}" presName="composite" presStyleCnt="0"/>
      <dgm:spPr/>
    </dgm:pt>
    <dgm:pt modelId="{8CB6F87E-3BD3-4418-9E5B-9E8B40D00B5B}" type="pres">
      <dgm:prSet presAssocID="{BDBFD53E-5A60-4BF0-A82B-D27D96B384DD}" presName="bgChev" presStyleLbl="node1" presStyleIdx="0" presStyleCnt="3"/>
      <dgm:spPr>
        <a:xfrm>
          <a:off x="616" y="669123"/>
          <a:ext cx="1548072" cy="597556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</dgm:pt>
    <dgm:pt modelId="{CB1AF5F5-D3A2-4171-ABBE-DED06C809F95}" type="pres">
      <dgm:prSet presAssocID="{BDBFD53E-5A60-4BF0-A82B-D27D96B384DD}" presName="txNode" presStyleLbl="fgAcc1" presStyleIdx="0" presStyleCnt="3" custLinFactNeighborX="-419" custLinFactNeighborY="18140">
        <dgm:presLayoutVars>
          <dgm:bulletEnabled val="1"/>
        </dgm:presLayoutVars>
      </dgm:prSet>
      <dgm:spPr/>
    </dgm:pt>
    <dgm:pt modelId="{123F2F29-4AB7-415D-93C4-A89DE34D00B7}" type="pres">
      <dgm:prSet presAssocID="{D9C94426-DA20-4F40-A4A6-AF4E4BCAB480}" presName="compositeSpace" presStyleCnt="0"/>
      <dgm:spPr/>
    </dgm:pt>
    <dgm:pt modelId="{2993A7D7-71AC-41B8-A70E-82C855072A7A}" type="pres">
      <dgm:prSet presAssocID="{14A83556-A164-4F10-B3EA-240B34C318C6}" presName="composite" presStyleCnt="0"/>
      <dgm:spPr/>
    </dgm:pt>
    <dgm:pt modelId="{B4676150-54A6-4225-8CF5-8D719BE519BE}" type="pres">
      <dgm:prSet presAssocID="{14A83556-A164-4F10-B3EA-240B34C318C6}" presName="bgChev" presStyleLbl="node1" presStyleIdx="1" presStyleCnt="3"/>
      <dgm:spPr>
        <a:xfrm>
          <a:off x="1768859" y="669123"/>
          <a:ext cx="1548072" cy="597556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</dgm:pt>
    <dgm:pt modelId="{5FBA609A-FC9E-4FAF-8036-94BD28BC9E9C}" type="pres">
      <dgm:prSet presAssocID="{14A83556-A164-4F10-B3EA-240B34C318C6}" presName="txNode" presStyleLbl="fgAcc1" presStyleIdx="1" presStyleCnt="3" custLinFactNeighborX="3003" custLinFactNeighborY="19317">
        <dgm:presLayoutVars>
          <dgm:bulletEnabled val="1"/>
        </dgm:presLayoutVars>
      </dgm:prSet>
      <dgm:spPr/>
    </dgm:pt>
    <dgm:pt modelId="{D35C5951-DEBE-42CF-933A-9F9AD6C71346}" type="pres">
      <dgm:prSet presAssocID="{B0E23874-4E01-48CF-A156-AABC406D850A}" presName="compositeSpace" presStyleCnt="0"/>
      <dgm:spPr/>
    </dgm:pt>
    <dgm:pt modelId="{BF006507-EDA7-48E3-8396-031AE3C63B0A}" type="pres">
      <dgm:prSet presAssocID="{BD583B90-DB0A-4C8A-853E-764A65091047}" presName="composite" presStyleCnt="0"/>
      <dgm:spPr/>
    </dgm:pt>
    <dgm:pt modelId="{9DED3899-DAE9-4C24-ABE1-44044B71F226}" type="pres">
      <dgm:prSet presAssocID="{BD583B90-DB0A-4C8A-853E-764A65091047}" presName="bgChev" presStyleLbl="node1" presStyleIdx="2" presStyleCnt="3"/>
      <dgm:spPr>
        <a:xfrm>
          <a:off x="3537102" y="669123"/>
          <a:ext cx="1548072" cy="597556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gm:spPr>
    </dgm:pt>
    <dgm:pt modelId="{EEB6FA2A-1E1D-4F3E-9B26-508FE826A083}" type="pres">
      <dgm:prSet presAssocID="{BD583B90-DB0A-4C8A-853E-764A65091047}" presName="txNode" presStyleLbl="fgAcc1" presStyleIdx="2" presStyleCnt="3" custLinFactNeighborX="47" custLinFactNeighborY="19317">
        <dgm:presLayoutVars>
          <dgm:bulletEnabled val="1"/>
        </dgm:presLayoutVars>
      </dgm:prSet>
      <dgm:spPr/>
    </dgm:pt>
  </dgm:ptLst>
  <dgm:cxnLst>
    <dgm:cxn modelId="{7EA92A12-C370-4E3D-852E-972DB7F01D81}" type="presOf" srcId="{BD583B90-DB0A-4C8A-853E-764A65091047}" destId="{EEB6FA2A-1E1D-4F3E-9B26-508FE826A083}" srcOrd="0" destOrd="0" presId="urn:microsoft.com/office/officeart/2005/8/layout/chevronAccent+Icon"/>
    <dgm:cxn modelId="{915AF85B-7116-41D4-BE52-3335BE867A70}" type="presOf" srcId="{BDBFD53E-5A60-4BF0-A82B-D27D96B384DD}" destId="{CB1AF5F5-D3A2-4171-ABBE-DED06C809F95}" srcOrd="0" destOrd="0" presId="urn:microsoft.com/office/officeart/2005/8/layout/chevronAccent+Icon"/>
    <dgm:cxn modelId="{878A5D43-94B6-4F6E-AC34-903E9EDACDBE}" type="presOf" srcId="{14A83556-A164-4F10-B3EA-240B34C318C6}" destId="{5FBA609A-FC9E-4FAF-8036-94BD28BC9E9C}" srcOrd="0" destOrd="0" presId="urn:microsoft.com/office/officeart/2005/8/layout/chevronAccent+Icon"/>
    <dgm:cxn modelId="{93EFBA84-88DA-4C54-953E-B00C71B759DF}" srcId="{65A62EA8-54A5-4AE9-A1C4-124671AD0DCF}" destId="{BDBFD53E-5A60-4BF0-A82B-D27D96B384DD}" srcOrd="0" destOrd="0" parTransId="{00042D43-26A3-4375-92F4-CA3A0F34F81E}" sibTransId="{D9C94426-DA20-4F40-A4A6-AF4E4BCAB480}"/>
    <dgm:cxn modelId="{298C1291-7A3E-4203-97EF-33FE47C4E975}" type="presOf" srcId="{65A62EA8-54A5-4AE9-A1C4-124671AD0DCF}" destId="{6F3086FC-AF72-4C1F-949A-0F9D8D02A395}" srcOrd="0" destOrd="0" presId="urn:microsoft.com/office/officeart/2005/8/layout/chevronAccent+Icon"/>
    <dgm:cxn modelId="{4E33F494-49DB-45CD-BE8E-B70FA3AF27B4}" srcId="{65A62EA8-54A5-4AE9-A1C4-124671AD0DCF}" destId="{14A83556-A164-4F10-B3EA-240B34C318C6}" srcOrd="1" destOrd="0" parTransId="{C7E60456-13FC-43E9-B738-DBFA100404D6}" sibTransId="{B0E23874-4E01-48CF-A156-AABC406D850A}"/>
    <dgm:cxn modelId="{3BFBCDE3-9959-42F9-BAD3-45D08E6D87F4}" srcId="{65A62EA8-54A5-4AE9-A1C4-124671AD0DCF}" destId="{BD583B90-DB0A-4C8A-853E-764A65091047}" srcOrd="2" destOrd="0" parTransId="{703BA4E1-6FB1-4075-922F-124DF4ABE645}" sibTransId="{876DD04C-85D2-4DD3-948B-ED310E921137}"/>
    <dgm:cxn modelId="{E589D16C-B2E2-474E-96A6-AF5D4CBF9261}" type="presParOf" srcId="{6F3086FC-AF72-4C1F-949A-0F9D8D02A395}" destId="{A6B56D9F-5E73-4BC3-AE03-48841C15EF35}" srcOrd="0" destOrd="0" presId="urn:microsoft.com/office/officeart/2005/8/layout/chevronAccent+Icon"/>
    <dgm:cxn modelId="{8DBC270F-7ECB-4955-ADFF-DB4FD0DFDFFC}" type="presParOf" srcId="{A6B56D9F-5E73-4BC3-AE03-48841C15EF35}" destId="{8CB6F87E-3BD3-4418-9E5B-9E8B40D00B5B}" srcOrd="0" destOrd="0" presId="urn:microsoft.com/office/officeart/2005/8/layout/chevronAccent+Icon"/>
    <dgm:cxn modelId="{F5D696A7-D10B-4D0F-BFE6-1BFE4100B52A}" type="presParOf" srcId="{A6B56D9F-5E73-4BC3-AE03-48841C15EF35}" destId="{CB1AF5F5-D3A2-4171-ABBE-DED06C809F95}" srcOrd="1" destOrd="0" presId="urn:microsoft.com/office/officeart/2005/8/layout/chevronAccent+Icon"/>
    <dgm:cxn modelId="{D9B3FC12-9D94-46CF-8977-EDE6D40252BB}" type="presParOf" srcId="{6F3086FC-AF72-4C1F-949A-0F9D8D02A395}" destId="{123F2F29-4AB7-415D-93C4-A89DE34D00B7}" srcOrd="1" destOrd="0" presId="urn:microsoft.com/office/officeart/2005/8/layout/chevronAccent+Icon"/>
    <dgm:cxn modelId="{35C874ED-EC5C-4C83-AB96-0D58107CA90D}" type="presParOf" srcId="{6F3086FC-AF72-4C1F-949A-0F9D8D02A395}" destId="{2993A7D7-71AC-41B8-A70E-82C855072A7A}" srcOrd="2" destOrd="0" presId="urn:microsoft.com/office/officeart/2005/8/layout/chevronAccent+Icon"/>
    <dgm:cxn modelId="{DD046E55-4D3A-4975-965C-87B60366A293}" type="presParOf" srcId="{2993A7D7-71AC-41B8-A70E-82C855072A7A}" destId="{B4676150-54A6-4225-8CF5-8D719BE519BE}" srcOrd="0" destOrd="0" presId="urn:microsoft.com/office/officeart/2005/8/layout/chevronAccent+Icon"/>
    <dgm:cxn modelId="{F3877871-F0B6-45B4-97CE-87B519CB968F}" type="presParOf" srcId="{2993A7D7-71AC-41B8-A70E-82C855072A7A}" destId="{5FBA609A-FC9E-4FAF-8036-94BD28BC9E9C}" srcOrd="1" destOrd="0" presId="urn:microsoft.com/office/officeart/2005/8/layout/chevronAccent+Icon"/>
    <dgm:cxn modelId="{C30B4A39-BC0C-44E1-8CB5-DC32AF163B6F}" type="presParOf" srcId="{6F3086FC-AF72-4C1F-949A-0F9D8D02A395}" destId="{D35C5951-DEBE-42CF-933A-9F9AD6C71346}" srcOrd="3" destOrd="0" presId="urn:microsoft.com/office/officeart/2005/8/layout/chevronAccent+Icon"/>
    <dgm:cxn modelId="{18A5DFD0-5D34-4F59-AF81-1EC8BFD3C5AE}" type="presParOf" srcId="{6F3086FC-AF72-4C1F-949A-0F9D8D02A395}" destId="{BF006507-EDA7-48E3-8396-031AE3C63B0A}" srcOrd="4" destOrd="0" presId="urn:microsoft.com/office/officeart/2005/8/layout/chevronAccent+Icon"/>
    <dgm:cxn modelId="{C4515BC4-9FCE-4B7F-A913-20CD54CA6D44}" type="presParOf" srcId="{BF006507-EDA7-48E3-8396-031AE3C63B0A}" destId="{9DED3899-DAE9-4C24-ABE1-44044B71F226}" srcOrd="0" destOrd="0" presId="urn:microsoft.com/office/officeart/2005/8/layout/chevronAccent+Icon"/>
    <dgm:cxn modelId="{EA256984-1FE2-440B-9838-CC50386B0A76}" type="presParOf" srcId="{BF006507-EDA7-48E3-8396-031AE3C63B0A}" destId="{EEB6FA2A-1E1D-4F3E-9B26-508FE826A083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50CEF-5204-4965-B3C1-B81D5904F29C}">
      <dsp:nvSpPr>
        <dsp:cNvPr id="0" name=""/>
        <dsp:cNvSpPr/>
      </dsp:nvSpPr>
      <dsp:spPr>
        <a:xfrm rot="5400000">
          <a:off x="2880894" y="95864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0" kern="1200" dirty="0" err="1">
              <a:solidFill>
                <a:srgbClr val="112044"/>
              </a:solidFill>
              <a:latin typeface="Roboto" pitchFamily="2" charset="0"/>
              <a:ea typeface="Roboto" pitchFamily="2" charset="0"/>
            </a:rPr>
            <a:t>Motivation</a:t>
          </a:r>
          <a:r>
            <a:rPr lang="it-IT" sz="110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</a:rPr>
            <a:t> &amp; </a:t>
          </a:r>
          <a:r>
            <a:rPr lang="it-IT" sz="1100" b="0" kern="1200" dirty="0" err="1">
              <a:solidFill>
                <a:srgbClr val="112044"/>
              </a:solidFill>
              <a:latin typeface="Roboto" pitchFamily="2" charset="0"/>
              <a:ea typeface="Roboto" pitchFamily="2" charset="0"/>
            </a:rPr>
            <a:t>Problem</a:t>
          </a:r>
          <a:r>
            <a:rPr lang="it-IT" sz="110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</a:rPr>
            <a:t> Statement</a:t>
          </a:r>
        </a:p>
      </dsp:txBody>
      <dsp:txXfrm rot="-5400000">
        <a:off x="3176193" y="229594"/>
        <a:ext cx="881663" cy="1013407"/>
      </dsp:txXfrm>
    </dsp:sp>
    <dsp:sp modelId="{4BE04A79-4BEE-4D98-BFBB-9DEE17E88415}">
      <dsp:nvSpPr>
        <dsp:cNvPr id="0" name=""/>
        <dsp:cNvSpPr/>
      </dsp:nvSpPr>
      <dsp:spPr>
        <a:xfrm>
          <a:off x="4296326" y="294619"/>
          <a:ext cx="1643043" cy="88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E6050-20C0-4AF8-B222-C591622FCA1D}">
      <dsp:nvSpPr>
        <dsp:cNvPr id="0" name=""/>
        <dsp:cNvSpPr/>
      </dsp:nvSpPr>
      <dsp:spPr>
        <a:xfrm rot="5400000">
          <a:off x="1497557" y="95864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latin typeface="Roboto" pitchFamily="2" charset="0"/>
              <a:ea typeface="Roboto" pitchFamily="2" charset="0"/>
            </a:rPr>
            <a:t>1</a:t>
          </a:r>
        </a:p>
      </dsp:txBody>
      <dsp:txXfrm rot="-5400000">
        <a:off x="1792856" y="229594"/>
        <a:ext cx="881663" cy="1013407"/>
      </dsp:txXfrm>
    </dsp:sp>
    <dsp:sp modelId="{AAE31AA3-82E2-4AAC-AFB1-DE5264815A5C}">
      <dsp:nvSpPr>
        <dsp:cNvPr id="0" name=""/>
        <dsp:cNvSpPr/>
      </dsp:nvSpPr>
      <dsp:spPr>
        <a:xfrm rot="5400000">
          <a:off x="2186576" y="1345533"/>
          <a:ext cx="1472261" cy="1280841"/>
        </a:xfrm>
        <a:prstGeom prst="hexagon">
          <a:avLst>
            <a:gd name="adj" fmla="val 25000"/>
            <a:gd name="vf" fmla="val 11547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5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Mission Environment</a:t>
          </a:r>
        </a:p>
      </dsp:txBody>
      <dsp:txXfrm rot="-5400000">
        <a:off x="2481882" y="1479248"/>
        <a:ext cx="881649" cy="1013411"/>
      </dsp:txXfrm>
    </dsp:sp>
    <dsp:sp modelId="{0EC3552D-5A83-4EAD-926C-824E57C9E883}">
      <dsp:nvSpPr>
        <dsp:cNvPr id="0" name=""/>
        <dsp:cNvSpPr/>
      </dsp:nvSpPr>
      <dsp:spPr>
        <a:xfrm>
          <a:off x="639229" y="1544275"/>
          <a:ext cx="1590042" cy="88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1129A-7594-41A7-95BB-CAF04E4E3B22}">
      <dsp:nvSpPr>
        <dsp:cNvPr id="0" name=""/>
        <dsp:cNvSpPr/>
      </dsp:nvSpPr>
      <dsp:spPr>
        <a:xfrm rot="5400000">
          <a:off x="3569913" y="1345520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2</a:t>
          </a:r>
        </a:p>
      </dsp:txBody>
      <dsp:txXfrm rot="-5400000">
        <a:off x="3865212" y="1479250"/>
        <a:ext cx="881663" cy="1013407"/>
      </dsp:txXfrm>
    </dsp:sp>
    <dsp:sp modelId="{00A0DF83-EFA0-4B9E-BCFC-132B3424EB2C}">
      <dsp:nvSpPr>
        <dsp:cNvPr id="0" name=""/>
        <dsp:cNvSpPr/>
      </dsp:nvSpPr>
      <dsp:spPr>
        <a:xfrm rot="5400000">
          <a:off x="2880894" y="2586805"/>
          <a:ext cx="1472261" cy="1297608"/>
        </a:xfrm>
        <a:prstGeom prst="hexagon">
          <a:avLst>
            <a:gd name="adj" fmla="val 25000"/>
            <a:gd name="vf" fmla="val 11547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Mission Architecture</a:t>
          </a:r>
        </a:p>
      </dsp:txBody>
      <dsp:txXfrm rot="-5400000">
        <a:off x="3171660" y="2730301"/>
        <a:ext cx="890728" cy="1010617"/>
      </dsp:txXfrm>
    </dsp:sp>
    <dsp:sp modelId="{01F2AF2B-A812-4565-A554-50DB998B718A}">
      <dsp:nvSpPr>
        <dsp:cNvPr id="0" name=""/>
        <dsp:cNvSpPr/>
      </dsp:nvSpPr>
      <dsp:spPr>
        <a:xfrm>
          <a:off x="4296326" y="2793931"/>
          <a:ext cx="1643043" cy="88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982B1-EBA0-4A4F-8C0D-4E58C1E5249C}">
      <dsp:nvSpPr>
        <dsp:cNvPr id="0" name=""/>
        <dsp:cNvSpPr/>
      </dsp:nvSpPr>
      <dsp:spPr>
        <a:xfrm rot="5400000">
          <a:off x="1497557" y="2595175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3</a:t>
          </a:r>
        </a:p>
      </dsp:txBody>
      <dsp:txXfrm rot="-5400000">
        <a:off x="1792856" y="2728905"/>
        <a:ext cx="881663" cy="10134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50CEF-5204-4965-B3C1-B81D5904F29C}">
      <dsp:nvSpPr>
        <dsp:cNvPr id="0" name=""/>
        <dsp:cNvSpPr/>
      </dsp:nvSpPr>
      <dsp:spPr>
        <a:xfrm rot="5400000">
          <a:off x="2265130" y="95702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Costs Analysis</a:t>
          </a:r>
        </a:p>
      </dsp:txBody>
      <dsp:txXfrm rot="-5400000">
        <a:off x="2560429" y="229432"/>
        <a:ext cx="881663" cy="1013407"/>
      </dsp:txXfrm>
    </dsp:sp>
    <dsp:sp modelId="{4BE04A79-4BEE-4D98-BFBB-9DEE17E88415}">
      <dsp:nvSpPr>
        <dsp:cNvPr id="0" name=""/>
        <dsp:cNvSpPr/>
      </dsp:nvSpPr>
      <dsp:spPr>
        <a:xfrm>
          <a:off x="4296326" y="294619"/>
          <a:ext cx="1643043" cy="88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E6050-20C0-4AF8-B222-C591622FCA1D}">
      <dsp:nvSpPr>
        <dsp:cNvPr id="0" name=""/>
        <dsp:cNvSpPr/>
      </dsp:nvSpPr>
      <dsp:spPr>
        <a:xfrm rot="5400000">
          <a:off x="3636734" y="95697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4</a:t>
          </a:r>
        </a:p>
      </dsp:txBody>
      <dsp:txXfrm rot="-5400000">
        <a:off x="3932033" y="229427"/>
        <a:ext cx="881663" cy="1013407"/>
      </dsp:txXfrm>
    </dsp:sp>
    <dsp:sp modelId="{AAE31AA3-82E2-4AAC-AFB1-DE5264815A5C}">
      <dsp:nvSpPr>
        <dsp:cNvPr id="0" name=""/>
        <dsp:cNvSpPr/>
      </dsp:nvSpPr>
      <dsp:spPr>
        <a:xfrm rot="5400000">
          <a:off x="2883765" y="1341707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Risk Analysis</a:t>
          </a:r>
          <a:endParaRPr lang="it-IT" sz="1200" b="0" kern="1200" dirty="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sp:txBody>
      <dsp:txXfrm rot="-5400000">
        <a:off x="3179064" y="1475437"/>
        <a:ext cx="881663" cy="1013407"/>
      </dsp:txXfrm>
    </dsp:sp>
    <dsp:sp modelId="{0EC3552D-5A83-4EAD-926C-824E57C9E883}">
      <dsp:nvSpPr>
        <dsp:cNvPr id="0" name=""/>
        <dsp:cNvSpPr/>
      </dsp:nvSpPr>
      <dsp:spPr>
        <a:xfrm>
          <a:off x="639229" y="1544275"/>
          <a:ext cx="1590042" cy="88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1129A-7594-41A7-95BB-CAF04E4E3B22}">
      <dsp:nvSpPr>
        <dsp:cNvPr id="0" name=""/>
        <dsp:cNvSpPr/>
      </dsp:nvSpPr>
      <dsp:spPr>
        <a:xfrm rot="5400000">
          <a:off x="1508407" y="1345520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5</a:t>
          </a:r>
        </a:p>
      </dsp:txBody>
      <dsp:txXfrm rot="-5400000">
        <a:off x="1803706" y="1479250"/>
        <a:ext cx="881663" cy="1013407"/>
      </dsp:txXfrm>
    </dsp:sp>
    <dsp:sp modelId="{00A0DF83-EFA0-4B9E-BCFC-132B3424EB2C}">
      <dsp:nvSpPr>
        <dsp:cNvPr id="0" name=""/>
        <dsp:cNvSpPr/>
      </dsp:nvSpPr>
      <dsp:spPr>
        <a:xfrm rot="5400000">
          <a:off x="2265130" y="2595337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C3C3C3"/>
        </a:solidFill>
        <a:ln w="12700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rgbClr val="112044"/>
              </a:solidFill>
              <a:latin typeface="Roboto" pitchFamily="2" charset="0"/>
              <a:ea typeface="Roboto" pitchFamily="2" charset="0"/>
              <a:cs typeface="+mn-cs"/>
            </a:rPr>
            <a:t>Timeline</a:t>
          </a:r>
        </a:p>
      </dsp:txBody>
      <dsp:txXfrm rot="-5400000">
        <a:off x="2560429" y="2729067"/>
        <a:ext cx="881663" cy="1013407"/>
      </dsp:txXfrm>
    </dsp:sp>
    <dsp:sp modelId="{01F2AF2B-A812-4565-A554-50DB998B718A}">
      <dsp:nvSpPr>
        <dsp:cNvPr id="0" name=""/>
        <dsp:cNvSpPr/>
      </dsp:nvSpPr>
      <dsp:spPr>
        <a:xfrm>
          <a:off x="4296326" y="2793931"/>
          <a:ext cx="1643043" cy="88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982B1-EBA0-4A4F-8C0D-4E58C1E5249C}">
      <dsp:nvSpPr>
        <dsp:cNvPr id="0" name=""/>
        <dsp:cNvSpPr/>
      </dsp:nvSpPr>
      <dsp:spPr>
        <a:xfrm rot="5400000">
          <a:off x="3636734" y="2591524"/>
          <a:ext cx="1472261" cy="1280867"/>
        </a:xfrm>
        <a:prstGeom prst="hexagon">
          <a:avLst>
            <a:gd name="adj" fmla="val 25000"/>
            <a:gd name="vf" fmla="val 11547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6</a:t>
          </a:r>
        </a:p>
      </dsp:txBody>
      <dsp:txXfrm rot="-5400000">
        <a:off x="3932033" y="2725254"/>
        <a:ext cx="881663" cy="1013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376DC-33BE-4106-A680-625CA6146ECB}">
      <dsp:nvSpPr>
        <dsp:cNvPr id="0" name=""/>
        <dsp:cNvSpPr/>
      </dsp:nvSpPr>
      <dsp:spPr>
        <a:xfrm>
          <a:off x="1733475" y="432"/>
          <a:ext cx="1105048" cy="1105048"/>
        </a:xfrm>
        <a:prstGeom prst="ellipse">
          <a:avLst/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Chamber Pressurizing</a:t>
          </a:r>
        </a:p>
      </dsp:txBody>
      <dsp:txXfrm>
        <a:off x="1895306" y="162263"/>
        <a:ext cx="781386" cy="781386"/>
      </dsp:txXfrm>
    </dsp:sp>
    <dsp:sp modelId="{D27FB6BD-4C64-4E76-9506-2CF19C65818D}">
      <dsp:nvSpPr>
        <dsp:cNvPr id="0" name=""/>
        <dsp:cNvSpPr/>
      </dsp:nvSpPr>
      <dsp:spPr>
        <a:xfrm rot="2160000">
          <a:off x="2803456" y="848931"/>
          <a:ext cx="293162" cy="372953"/>
        </a:xfrm>
        <a:prstGeom prst="rightArrow">
          <a:avLst>
            <a:gd name="adj1" fmla="val 60000"/>
            <a:gd name="adj2" fmla="val 5000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sp:txBody>
      <dsp:txXfrm>
        <a:off x="2811854" y="897674"/>
        <a:ext cx="205213" cy="223771"/>
      </dsp:txXfrm>
    </dsp:sp>
    <dsp:sp modelId="{9C9DE037-AC3F-44F2-A3F8-C04FB8ECA8E7}">
      <dsp:nvSpPr>
        <dsp:cNvPr id="0" name=""/>
        <dsp:cNvSpPr/>
      </dsp:nvSpPr>
      <dsp:spPr>
        <a:xfrm>
          <a:off x="3074975" y="975089"/>
          <a:ext cx="1105048" cy="1105048"/>
        </a:xfrm>
        <a:prstGeom prst="ellipse">
          <a:avLst/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Water extraction</a:t>
          </a:r>
        </a:p>
      </dsp:txBody>
      <dsp:txXfrm>
        <a:off x="3236806" y="1136920"/>
        <a:ext cx="781386" cy="781386"/>
      </dsp:txXfrm>
    </dsp:sp>
    <dsp:sp modelId="{45AF41F0-C4D6-4DC2-A2B6-EC1A48B4303A}">
      <dsp:nvSpPr>
        <dsp:cNvPr id="0" name=""/>
        <dsp:cNvSpPr/>
      </dsp:nvSpPr>
      <dsp:spPr>
        <a:xfrm rot="6480000">
          <a:off x="3227279" y="2121760"/>
          <a:ext cx="293162" cy="372953"/>
        </a:xfrm>
        <a:prstGeom prst="rightArrow">
          <a:avLst>
            <a:gd name="adj1" fmla="val 60000"/>
            <a:gd name="adj2" fmla="val 5000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sp:txBody>
      <dsp:txXfrm rot="10800000">
        <a:off x="3284842" y="2154529"/>
        <a:ext cx="205213" cy="223771"/>
      </dsp:txXfrm>
    </dsp:sp>
    <dsp:sp modelId="{B4C7BCA4-A9B7-42AB-B67F-C1DD78952622}">
      <dsp:nvSpPr>
        <dsp:cNvPr id="0" name=""/>
        <dsp:cNvSpPr/>
      </dsp:nvSpPr>
      <dsp:spPr>
        <a:xfrm>
          <a:off x="2562568" y="2552118"/>
          <a:ext cx="1105048" cy="1105048"/>
        </a:xfrm>
        <a:prstGeom prst="ellipse">
          <a:avLst/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Calibri Light" panose="020F0302020204030204"/>
            </a:rPr>
            <a:t>Natural vacuuming the chamber and </a:t>
          </a:r>
          <a:r>
            <a:rPr lang="en-US" sz="1050" kern="1200" dirty="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extracting</a:t>
          </a:r>
          <a:r>
            <a:rPr lang="en-US" sz="1000" kern="1200" dirty="0">
              <a:latin typeface="Calibri Light" panose="020F0302020204030204"/>
            </a:rPr>
            <a:t> the dust</a:t>
          </a:r>
          <a:endParaRPr lang="en-US" sz="1000" kern="1200" dirty="0"/>
        </a:p>
      </dsp:txBody>
      <dsp:txXfrm>
        <a:off x="2724399" y="2713949"/>
        <a:ext cx="781386" cy="781386"/>
      </dsp:txXfrm>
    </dsp:sp>
    <dsp:sp modelId="{789FEBBE-F81D-4DDF-BA8A-6B6C169C428C}">
      <dsp:nvSpPr>
        <dsp:cNvPr id="0" name=""/>
        <dsp:cNvSpPr/>
      </dsp:nvSpPr>
      <dsp:spPr>
        <a:xfrm rot="10800000">
          <a:off x="2147715" y="2918165"/>
          <a:ext cx="293162" cy="372953"/>
        </a:xfrm>
        <a:prstGeom prst="rightArrow">
          <a:avLst>
            <a:gd name="adj1" fmla="val 60000"/>
            <a:gd name="adj2" fmla="val 5000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sp:txBody>
      <dsp:txXfrm rot="10800000">
        <a:off x="2235664" y="2992756"/>
        <a:ext cx="205213" cy="223771"/>
      </dsp:txXfrm>
    </dsp:sp>
    <dsp:sp modelId="{6F30C624-4A31-4A13-9035-B7B199456B68}">
      <dsp:nvSpPr>
        <dsp:cNvPr id="0" name=""/>
        <dsp:cNvSpPr/>
      </dsp:nvSpPr>
      <dsp:spPr>
        <a:xfrm>
          <a:off x="904382" y="2552118"/>
          <a:ext cx="1105048" cy="1105048"/>
        </a:xfrm>
        <a:prstGeom prst="ellipse">
          <a:avLst/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Calibri Light" panose="020F0302020204030204"/>
            </a:rPr>
            <a:t>Filtering the vacuumed gas and storing the dust in the </a:t>
          </a:r>
          <a:r>
            <a:rPr lang="en-US" sz="1000" kern="1200" dirty="0">
              <a:solidFill>
                <a:prstClr val="white"/>
              </a:solidFill>
              <a:latin typeface="Calibri Light" panose="020F0302020204030204"/>
              <a:ea typeface="+mn-ea"/>
              <a:cs typeface="+mn-cs"/>
            </a:rPr>
            <a:t>capsules</a:t>
          </a:r>
        </a:p>
      </dsp:txBody>
      <dsp:txXfrm>
        <a:off x="1066213" y="2713949"/>
        <a:ext cx="781386" cy="781386"/>
      </dsp:txXfrm>
    </dsp:sp>
    <dsp:sp modelId="{B5CBC8DF-7FD1-4A73-B74E-999C68631B93}">
      <dsp:nvSpPr>
        <dsp:cNvPr id="0" name=""/>
        <dsp:cNvSpPr/>
      </dsp:nvSpPr>
      <dsp:spPr>
        <a:xfrm rot="15120000">
          <a:off x="1056686" y="2137542"/>
          <a:ext cx="293162" cy="372953"/>
        </a:xfrm>
        <a:prstGeom prst="rightArrow">
          <a:avLst>
            <a:gd name="adj1" fmla="val 60000"/>
            <a:gd name="adj2" fmla="val 5000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sp:txBody>
      <dsp:txXfrm rot="10800000">
        <a:off x="1114249" y="2253955"/>
        <a:ext cx="205213" cy="223771"/>
      </dsp:txXfrm>
    </dsp:sp>
    <dsp:sp modelId="{C7D9EAA1-66A3-440D-9ADA-14A0004BFA6C}">
      <dsp:nvSpPr>
        <dsp:cNvPr id="0" name=""/>
        <dsp:cNvSpPr/>
      </dsp:nvSpPr>
      <dsp:spPr>
        <a:xfrm>
          <a:off x="391975" y="975089"/>
          <a:ext cx="1105048" cy="1105048"/>
        </a:xfrm>
        <a:prstGeom prst="ellipse">
          <a:avLst/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>
              <a:solidFill>
                <a:prstClr val="white"/>
              </a:solidFill>
              <a:latin typeface="Roboto" pitchFamily="2" charset="0"/>
              <a:ea typeface="Roboto" pitchFamily="2" charset="0"/>
              <a:cs typeface="+mn-cs"/>
            </a:rPr>
            <a:t>Feed back the gas into the chamber</a:t>
          </a:r>
        </a:p>
      </dsp:txBody>
      <dsp:txXfrm>
        <a:off x="553806" y="1136920"/>
        <a:ext cx="781386" cy="781386"/>
      </dsp:txXfrm>
    </dsp:sp>
    <dsp:sp modelId="{0B801220-BF84-4184-81FA-29DA6C137A89}">
      <dsp:nvSpPr>
        <dsp:cNvPr id="0" name=""/>
        <dsp:cNvSpPr/>
      </dsp:nvSpPr>
      <dsp:spPr>
        <a:xfrm rot="19440000">
          <a:off x="1461956" y="858685"/>
          <a:ext cx="293162" cy="372953"/>
        </a:xfrm>
        <a:prstGeom prst="rightArrow">
          <a:avLst>
            <a:gd name="adj1" fmla="val 60000"/>
            <a:gd name="adj2" fmla="val 50000"/>
          </a:avLst>
        </a:prstGeom>
        <a:solidFill>
          <a:srgbClr val="C3C3C3"/>
        </a:solidFill>
        <a:ln w="28575" cap="flat" cmpd="sng" algn="ctr">
          <a:solidFill>
            <a:srgbClr val="112044"/>
          </a:solidFill>
          <a:prstDash val="solid"/>
          <a:miter lim="800000"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>
            <a:solidFill>
              <a:srgbClr val="112044"/>
            </a:solidFill>
            <a:latin typeface="Roboto" pitchFamily="2" charset="0"/>
            <a:ea typeface="Roboto" pitchFamily="2" charset="0"/>
            <a:cs typeface="+mn-cs"/>
          </a:endParaRPr>
        </a:p>
      </dsp:txBody>
      <dsp:txXfrm>
        <a:off x="1470354" y="959124"/>
        <a:ext cx="205213" cy="2237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6F87E-3BD3-4418-9E5B-9E8B40D00B5B}">
      <dsp:nvSpPr>
        <dsp:cNvPr id="0" name=""/>
        <dsp:cNvSpPr/>
      </dsp:nvSpPr>
      <dsp:spPr>
        <a:xfrm>
          <a:off x="1089" y="668566"/>
          <a:ext cx="1550383" cy="598448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AF5F5-D3A2-4171-ABBE-DED06C809F95}">
      <dsp:nvSpPr>
        <dsp:cNvPr id="0" name=""/>
        <dsp:cNvSpPr/>
      </dsp:nvSpPr>
      <dsp:spPr>
        <a:xfrm>
          <a:off x="409039" y="926736"/>
          <a:ext cx="1309212" cy="598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kern="1200" dirty="0" err="1">
              <a:latin typeface="Roboto" pitchFamily="2" charset="0"/>
              <a:ea typeface="Roboto" pitchFamily="2" charset="0"/>
            </a:rPr>
            <a:t>Phase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-A Definition</a:t>
          </a:r>
        </a:p>
      </dsp:txBody>
      <dsp:txXfrm>
        <a:off x="426567" y="944264"/>
        <a:ext cx="1274156" cy="563392"/>
      </dsp:txXfrm>
    </dsp:sp>
    <dsp:sp modelId="{B4676150-54A6-4225-8CF5-8D719BE519BE}">
      <dsp:nvSpPr>
        <dsp:cNvPr id="0" name=""/>
        <dsp:cNvSpPr/>
      </dsp:nvSpPr>
      <dsp:spPr>
        <a:xfrm>
          <a:off x="1771971" y="687962"/>
          <a:ext cx="1550383" cy="598448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A609A-FC9E-4FAF-8036-94BD28BC9E9C}">
      <dsp:nvSpPr>
        <dsp:cNvPr id="0" name=""/>
        <dsp:cNvSpPr/>
      </dsp:nvSpPr>
      <dsp:spPr>
        <a:xfrm>
          <a:off x="2233514" y="991967"/>
          <a:ext cx="1291630" cy="520865"/>
        </a:xfrm>
        <a:prstGeom prst="roundRect">
          <a:avLst>
            <a:gd name="adj" fmla="val 10000"/>
          </a:avLst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kern="1200" dirty="0">
              <a:latin typeface="Roboto" pitchFamily="2" charset="0"/>
              <a:ea typeface="Roboto" pitchFamily="2" charset="0"/>
            </a:rPr>
            <a:t>Start of the </a:t>
          </a:r>
          <a:r>
            <a:rPr lang="it-IT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itchFamily="2" charset="0"/>
              <a:ea typeface="Roboto" pitchFamily="2" charset="0"/>
              <a:cs typeface="+mn-cs"/>
            </a:rPr>
            <a:t>fundraising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campaign</a:t>
          </a:r>
          <a:endParaRPr lang="it-IT" sz="1000" kern="1200" dirty="0">
            <a:latin typeface="Roboto" pitchFamily="2" charset="0"/>
            <a:ea typeface="Roboto" pitchFamily="2" charset="0"/>
          </a:endParaRPr>
        </a:p>
      </dsp:txBody>
      <dsp:txXfrm>
        <a:off x="2248770" y="1007223"/>
        <a:ext cx="1261118" cy="490353"/>
      </dsp:txXfrm>
    </dsp:sp>
    <dsp:sp modelId="{9DED3899-DAE9-4C24-ABE1-44044B71F226}">
      <dsp:nvSpPr>
        <dsp:cNvPr id="0" name=""/>
        <dsp:cNvSpPr/>
      </dsp:nvSpPr>
      <dsp:spPr>
        <a:xfrm>
          <a:off x="3534062" y="668566"/>
          <a:ext cx="1550383" cy="598448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B6FA2A-1E1D-4F3E-9B26-508FE826A083}">
      <dsp:nvSpPr>
        <dsp:cNvPr id="0" name=""/>
        <dsp:cNvSpPr/>
      </dsp:nvSpPr>
      <dsp:spPr>
        <a:xfrm>
          <a:off x="3948113" y="933780"/>
          <a:ext cx="1309212" cy="598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kern="1200" dirty="0" err="1">
              <a:latin typeface="Roboto" pitchFamily="2" charset="0"/>
              <a:ea typeface="Roboto" pitchFamily="2" charset="0"/>
            </a:rPr>
            <a:t>Materials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Gathering</a:t>
          </a:r>
          <a:endParaRPr lang="it-IT" sz="1000" kern="1200" dirty="0">
            <a:latin typeface="Roboto" pitchFamily="2" charset="0"/>
            <a:ea typeface="Roboto" pitchFamily="2" charset="0"/>
          </a:endParaRPr>
        </a:p>
      </dsp:txBody>
      <dsp:txXfrm>
        <a:off x="3965641" y="951308"/>
        <a:ext cx="1274156" cy="5633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6F87E-3BD3-4418-9E5B-9E8B40D00B5B}">
      <dsp:nvSpPr>
        <dsp:cNvPr id="0" name=""/>
        <dsp:cNvSpPr/>
      </dsp:nvSpPr>
      <dsp:spPr>
        <a:xfrm>
          <a:off x="616" y="669123"/>
          <a:ext cx="1548072" cy="597556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AF5F5-D3A2-4171-ABBE-DED06C809F95}">
      <dsp:nvSpPr>
        <dsp:cNvPr id="0" name=""/>
        <dsp:cNvSpPr/>
      </dsp:nvSpPr>
      <dsp:spPr>
        <a:xfrm>
          <a:off x="407958" y="926909"/>
          <a:ext cx="1307261" cy="597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kern="1200" dirty="0">
              <a:latin typeface="Roboto" pitchFamily="2" charset="0"/>
              <a:ea typeface="Roboto" pitchFamily="2" charset="0"/>
            </a:rPr>
            <a:t>Facility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Search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&amp;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Prototyping</a:t>
          </a:r>
          <a:endParaRPr lang="it-IT" sz="1000" kern="1200" dirty="0">
            <a:latin typeface="Roboto" pitchFamily="2" charset="0"/>
            <a:ea typeface="Roboto" pitchFamily="2" charset="0"/>
          </a:endParaRPr>
        </a:p>
      </dsp:txBody>
      <dsp:txXfrm>
        <a:off x="425460" y="944411"/>
        <a:ext cx="1272257" cy="562552"/>
      </dsp:txXfrm>
    </dsp:sp>
    <dsp:sp modelId="{B4676150-54A6-4225-8CF5-8D719BE519BE}">
      <dsp:nvSpPr>
        <dsp:cNvPr id="0" name=""/>
        <dsp:cNvSpPr/>
      </dsp:nvSpPr>
      <dsp:spPr>
        <a:xfrm>
          <a:off x="1768859" y="669123"/>
          <a:ext cx="1548072" cy="597556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A609A-FC9E-4FAF-8036-94BD28BC9E9C}">
      <dsp:nvSpPr>
        <dsp:cNvPr id="0" name=""/>
        <dsp:cNvSpPr/>
      </dsp:nvSpPr>
      <dsp:spPr>
        <a:xfrm>
          <a:off x="2220935" y="933942"/>
          <a:ext cx="1307261" cy="597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kern="1200" dirty="0">
              <a:latin typeface="Roboto" pitchFamily="2" charset="0"/>
              <a:ea typeface="Roboto" pitchFamily="2" charset="0"/>
            </a:rPr>
            <a:t>Experiment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procedures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assessment</a:t>
          </a:r>
          <a:endParaRPr lang="it-IT" sz="1000" kern="1200" dirty="0">
            <a:latin typeface="Roboto" pitchFamily="2" charset="0"/>
            <a:ea typeface="Roboto" pitchFamily="2" charset="0"/>
          </a:endParaRPr>
        </a:p>
      </dsp:txBody>
      <dsp:txXfrm>
        <a:off x="2238437" y="951444"/>
        <a:ext cx="1272257" cy="562552"/>
      </dsp:txXfrm>
    </dsp:sp>
    <dsp:sp modelId="{9DED3899-DAE9-4C24-ABE1-44044B71F226}">
      <dsp:nvSpPr>
        <dsp:cNvPr id="0" name=""/>
        <dsp:cNvSpPr/>
      </dsp:nvSpPr>
      <dsp:spPr>
        <a:xfrm>
          <a:off x="3537102" y="669123"/>
          <a:ext cx="1548072" cy="597556"/>
        </a:xfrm>
        <a:prstGeom prst="chevron">
          <a:avLst>
            <a:gd name="adj" fmla="val 40000"/>
          </a:avLst>
        </a:prstGeom>
        <a:solidFill>
          <a:srgbClr val="112044"/>
        </a:solidFill>
        <a:ln w="28575" cap="flat" cmpd="sng" algn="ctr">
          <a:solidFill>
            <a:srgbClr val="C3C3C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B6FA2A-1E1D-4F3E-9B26-508FE826A083}">
      <dsp:nvSpPr>
        <dsp:cNvPr id="0" name=""/>
        <dsp:cNvSpPr/>
      </dsp:nvSpPr>
      <dsp:spPr>
        <a:xfrm>
          <a:off x="3950536" y="933942"/>
          <a:ext cx="1307261" cy="597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kern="1200" dirty="0" err="1">
              <a:latin typeface="Roboto" pitchFamily="2" charset="0"/>
              <a:ea typeface="Roboto" pitchFamily="2" charset="0"/>
            </a:rPr>
            <a:t>Towards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Asclepios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 I </a:t>
          </a:r>
          <a:r>
            <a:rPr lang="it-IT" sz="1000" kern="1200" dirty="0" err="1">
              <a:latin typeface="Roboto" pitchFamily="2" charset="0"/>
              <a:ea typeface="Roboto" pitchFamily="2" charset="0"/>
            </a:rPr>
            <a:t>astronauts</a:t>
          </a:r>
          <a:r>
            <a:rPr lang="it-IT" sz="1000" kern="1200" dirty="0">
              <a:latin typeface="Roboto" pitchFamily="2" charset="0"/>
              <a:ea typeface="Roboto" pitchFamily="2" charset="0"/>
            </a:rPr>
            <a:t>’ training</a:t>
          </a:r>
        </a:p>
      </dsp:txBody>
      <dsp:txXfrm>
        <a:off x="3968038" y="951444"/>
        <a:ext cx="1272257" cy="562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97E9B-E7AC-4B71-A6E5-17D823D10748}" type="datetimeFigureOut">
              <a:rPr lang="it-IT" smtClean="0"/>
              <a:t>14/10/2020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BC3A2-2BD8-4478-949E-03E7D2390F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73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/>
              <a:t>https://pubs.geoscienceworld.org/msa/rimg/article-abstract/60/1/221/140775/The-Constitution-and-Structure-of-the-Lunar?redirectedFrom=fulltext</a:t>
            </a:r>
          </a:p>
          <a:p>
            <a:pPr algn="l" fontAlgn="base"/>
            <a:r>
              <a:rPr lang="en-US" b="1" i="0">
                <a:solidFill>
                  <a:srgbClr val="373D3F"/>
                </a:solidFill>
                <a:effectLst/>
                <a:latin typeface="proxima-nova"/>
              </a:rPr>
              <a:t>2.   highlands: </a:t>
            </a:r>
            <a:r>
              <a:rPr lang="en-US" b="0" i="0">
                <a:solidFill>
                  <a:srgbClr val="373D3F"/>
                </a:solidFill>
                <a:effectLst/>
                <a:latin typeface="proxima-nova"/>
              </a:rPr>
              <a:t>the lighter, heavily cratered regions of the Moon, which are generally several kilometers higher than the maria</a:t>
            </a:r>
          </a:p>
          <a:p>
            <a:pPr algn="l" fontAlgn="base"/>
            <a:r>
              <a:rPr lang="en-US" b="1" i="0">
                <a:solidFill>
                  <a:srgbClr val="373D3F"/>
                </a:solidFill>
                <a:effectLst/>
                <a:latin typeface="proxima-nova"/>
              </a:rPr>
              <a:t>3.   mare: </a:t>
            </a:r>
            <a:r>
              <a:rPr lang="en-US" b="0" i="0">
                <a:solidFill>
                  <a:srgbClr val="373D3F"/>
                </a:solidFill>
                <a:effectLst/>
                <a:latin typeface="proxima-nova"/>
              </a:rPr>
              <a:t>(plural: maria) Latin for “sea;” the name applied to the dark, relatively smooth features that cover 17% of the Moon’s surface</a:t>
            </a:r>
          </a:p>
          <a:p>
            <a:pPr marL="228600" indent="-228600">
              <a:buAutoNum type="arabicPeriod"/>
            </a:pP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BC3A2-2BD8-4478-949E-03E7D2390FC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6191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Extreme changes in temperature – material needs to sustain those changes</a:t>
            </a:r>
          </a:p>
          <a:p>
            <a:endParaRPr lang="en-GB">
              <a:cs typeface="Calibri"/>
            </a:endParaRPr>
          </a:p>
          <a:p>
            <a:r>
              <a:rPr lang="en-GB"/>
              <a:t>Constant exposure to radiation – the equipment must be protected so radiation doesn't damage it</a:t>
            </a:r>
          </a:p>
          <a:p>
            <a:endParaRPr lang="en-GB"/>
          </a:p>
          <a:p>
            <a:r>
              <a:rPr lang="en-GB"/>
              <a:t>Ultrafine dust particles – must strong enough not to be damaged by razor sharp dust particles</a:t>
            </a:r>
            <a:endParaRPr lang="en-GB">
              <a:cs typeface="Calibri"/>
            </a:endParaRP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Near vacuum pressure – must be able to work efficiently in vacuum on the lunar surface</a:t>
            </a:r>
          </a:p>
          <a:p>
            <a:endParaRPr lang="en-GB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BC3A2-2BD8-4478-949E-03E7D2390FC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750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281186-A7F4-4A05-8CB6-352142EBB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4B8FDA0-4CC4-4960-A321-1FA04D58A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58A3D4-EFE0-4F00-B1AB-6DF1BBDBD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4F5522-B903-4DEA-872F-76F91852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F3678D-8686-4222-A11B-B430E8B08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157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F04E61-00E6-43CD-992A-8BF385B20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DF9F8E-2269-4AFC-B56D-B268BDAA7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EBC087-4335-4720-9C13-07BC8920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6983CF-8EFA-41AC-B2EB-9F7ADC0F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2ED735-F9AF-4193-B25B-DAE4018AC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907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2CECD-A6AC-44EE-AEFC-C9F538A09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6D84059-CAAE-475F-BB5E-7A5D54BF1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C414F21-5914-42C6-84ED-245320B23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FE3F10-C2F3-467B-A6D4-DFBD5DCE1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D6B4AD-649D-423F-886C-360C3436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605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C4385E-5918-4D86-9BB9-0DA1138C3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2DD3CB-D83B-4ECD-82AF-0BE771813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290B13-D17E-4A5A-97C7-F0C772E24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2A535B-B034-4095-B745-5AF45FEF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0A43ED3-D75F-4062-8C6B-734748E2F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7D51C4C-7D45-4895-8C74-8DCA36EAB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25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FEB193-1D41-49ED-8F64-4E480D24A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C2B4A9F-B656-4C7C-9613-C5A13CA4D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ADE7D88-1D7A-4396-BA38-ED4EFEAF8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12849D7-177E-4FC3-8359-E1A6BD9548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1F3780C-BCCC-4B88-9D37-95A8D1079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55547AC-078E-4D3B-BC1D-D44B83AB8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25543D9-8563-4C87-A29A-F3A11ADD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7D9E3F0-DD42-4516-A67F-D2A0EA3D8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58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1C7B0C-0478-490D-AA2B-03564CF36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04537F2-B097-41B5-9BA1-0EDC3E9C3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245F2C8-3D69-45C7-A363-DA7CBAF7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6CD88EB-760C-4D5A-9F7E-47BB0D25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213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C942C7F-F9B2-4743-8D4B-EB1779894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BD67D07-0596-470B-8C91-F6D52DD2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1A18EC-B366-463D-9F40-1BCCF47B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896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972985-3984-4C5D-BF35-40C3CDD9F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227396-F55F-4B5B-BC56-64075577D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E87A1A2-DFEA-4CC6-8E96-A94D563B6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48C97F-B329-48F3-A312-A194F7425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623CD5-100F-48C6-A260-2CA99B13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B600502-A0DB-4C77-969D-C62864AA2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403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1C8C7D-C1CA-45AB-A18A-30B64B395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FF0EFFB-506E-4152-B2B7-E2076F6E9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F372649-C695-4A2A-8DEA-453BB570D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D1E5FDE-9EAA-4E82-9266-C145E658F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33CF3EF-0497-4081-AD7B-AE99FC64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D99236-62EA-4690-B295-356AF09E2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84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80CF02-42CD-401C-88BC-D5D1B826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72E953-5BCC-4E2B-92E8-5392F4428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29B86F-1D32-4056-9B70-92FA0EC0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62E958-E372-4B91-BCF8-8825BB076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32AC22-403D-4AF1-98D6-CB04BB4D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88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C8B1768-4081-4221-911D-3AB3A9503C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A77BF26-ABFD-4900-BC05-1F6ACCA1B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D31F7D-9CEF-4DC4-9C15-8F6D2C467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17BC1-B9D7-4EC1-8A23-7E00DDC03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C5B6EF-5A1B-4BC6-8D2E-098E902F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183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moonvillageassociation.org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7C2579C-68C2-4E9C-BAD8-43445875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161" y="681037"/>
            <a:ext cx="7881600" cy="92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68D5EB-5611-44F6-99A4-DBA95139F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8D4210-931F-4F8C-923D-CC949A159A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907EE6-4E09-42FE-BE31-3715E19EE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BAFDCA-D28D-471B-B320-703F0D610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9E900-846F-488D-8D82-C7A3B4EFD8BB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783F605-822E-4860-8CB7-9062E1C2D53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838200" y="365125"/>
            <a:ext cx="1203960" cy="120396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CA091E6-7793-4A47-A3C1-B5D29D29AF9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761" y="341582"/>
            <a:ext cx="1430039" cy="1243106"/>
          </a:xfrm>
          <a:prstGeom prst="rect">
            <a:avLst/>
          </a:prstGeom>
        </p:spPr>
      </p:pic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9E822D5-AE66-4940-B07D-AAE54CADD726}"/>
              </a:ext>
            </a:extLst>
          </p:cNvPr>
          <p:cNvCxnSpPr>
            <a:cxnSpLocks/>
          </p:cNvCxnSpPr>
          <p:nvPr userDrawn="1"/>
        </p:nvCxnSpPr>
        <p:spPr>
          <a:xfrm>
            <a:off x="1933303" y="1293224"/>
            <a:ext cx="819041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Slika 3" descr="Slika na kojoj se prikazuje soba, sat&#10;&#10;Opis je automatski generiran">
            <a:extLst>
              <a:ext uri="{FF2B5EF4-FFF2-40B4-BE49-F238E27FC236}">
                <a16:creationId xmlns:a16="http://schemas.microsoft.com/office/drawing/2014/main" id="{A6488937-1916-4578-B2A4-35125F6E036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186131" y="136525"/>
            <a:ext cx="2905299" cy="162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2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Roboto" pitchFamily="2" charset="0"/>
          <a:ea typeface="Roboto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ibbous_Moon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moonvillageassociation.org/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138/rmg.2006.60.3" TargetMode="External"/><Relationship Id="rId7" Type="http://schemas.openxmlformats.org/officeDocument/2006/relationships/hyperlink" Target="https://en.wikipedia.org/wiki/Special:BookSources/978-0-08-018274-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ISBN_(identifier)" TargetMode="External"/><Relationship Id="rId5" Type="http://schemas.openxmlformats.org/officeDocument/2006/relationships/hyperlink" Target="https://en.wikipedia.org/wiki/Pergamon_Press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hyperlink" Target="https://asclepios.ch/" TargetMode="Externa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15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bruno.pavletic@gmail.com" TargetMode="External"/><Relationship Id="rId3" Type="http://schemas.openxmlformats.org/officeDocument/2006/relationships/hyperlink" Target="mailto:francesco.ventre@mail.polimi.it" TargetMode="External"/><Relationship Id="rId7" Type="http://schemas.openxmlformats.org/officeDocument/2006/relationships/hyperlink" Target="mailto:purichmunlow123@gmail.co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mandasanchezm@gmail.com" TargetMode="External"/><Relationship Id="rId5" Type="http://schemas.openxmlformats.org/officeDocument/2006/relationships/hyperlink" Target="mailto:vahid.nateghi@mail.polimi.it" TargetMode="External"/><Relationship Id="rId4" Type="http://schemas.openxmlformats.org/officeDocument/2006/relationships/hyperlink" Target="mailto:swarnajyoti.mukherjee@mail.polimi.it" TargetMode="External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egnaposto contenuto 9" descr="Immagine che contiene fotografia, natura, sedendo, uccello&#10;&#10;Descrizione generata automaticamente">
            <a:extLst>
              <a:ext uri="{FF2B5EF4-FFF2-40B4-BE49-F238E27FC236}">
                <a16:creationId xmlns:a16="http://schemas.microsoft.com/office/drawing/2014/main" id="{AF306638-26ED-4C62-AEB7-C41C80BD3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1" r="8989" b="16611"/>
          <a:stretch/>
        </p:blipFill>
        <p:spPr>
          <a:xfrm>
            <a:off x="3801966" y="10"/>
            <a:ext cx="866851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C773A94-DCFD-41DB-BB06-B8709747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3" y="2780478"/>
            <a:ext cx="4487594" cy="73525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000" dirty="0">
                <a:solidFill>
                  <a:schemeClr val="tx1"/>
                </a:solidFill>
                <a:latin typeface="Roboto Lt" pitchFamily="2" charset="0"/>
                <a:ea typeface="Roboto Lt" pitchFamily="2" charset="0"/>
              </a:rPr>
              <a:t>LEXICON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5BFCBC1D-770F-4BB2-8A84-0292AD68371E}"/>
              </a:ext>
            </a:extLst>
          </p:cNvPr>
          <p:cNvSpPr txBox="1">
            <a:spLocks/>
          </p:cNvSpPr>
          <p:nvPr/>
        </p:nvSpPr>
        <p:spPr>
          <a:xfrm>
            <a:off x="340416" y="3583020"/>
            <a:ext cx="5024749" cy="2759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j-cs"/>
              </a:defRPr>
            </a:lvl1pPr>
          </a:lstStyle>
          <a:p>
            <a:r>
              <a:rPr lang="en-US" sz="2000" b="1" dirty="0"/>
              <a:t>L</a:t>
            </a:r>
            <a:r>
              <a:rPr lang="en-US" sz="2000" dirty="0">
                <a:latin typeface="Roboto Lt" pitchFamily="2" charset="0"/>
                <a:ea typeface="Roboto Lt" pitchFamily="2" charset="0"/>
              </a:rPr>
              <a:t>unar</a:t>
            </a:r>
            <a:r>
              <a:rPr lang="en-US" sz="2000" dirty="0"/>
              <a:t> </a:t>
            </a:r>
            <a:r>
              <a:rPr lang="en-US" sz="2000" b="1" dirty="0" err="1"/>
              <a:t>EX</a:t>
            </a:r>
            <a:r>
              <a:rPr lang="en-US" sz="2000" dirty="0" err="1">
                <a:latin typeface="Roboto Lt" pitchFamily="2" charset="0"/>
                <a:ea typeface="Roboto Lt" pitchFamily="2" charset="0"/>
              </a:rPr>
              <a:t>traction</a:t>
            </a:r>
            <a:r>
              <a:rPr lang="en-US" sz="2000" b="1" dirty="0"/>
              <a:t> </a:t>
            </a:r>
            <a:r>
              <a:rPr lang="en-US" sz="2000" b="1" dirty="0">
                <a:latin typeface="Roboto Lt" pitchFamily="2" charset="0"/>
                <a:ea typeface="Roboto Lt" pitchFamily="2" charset="0"/>
              </a:rPr>
              <a:t>I</a:t>
            </a:r>
            <a:r>
              <a:rPr lang="en-US" sz="2000" dirty="0">
                <a:latin typeface="Roboto Lt" pitchFamily="2" charset="0"/>
                <a:ea typeface="Roboto Lt" pitchFamily="2" charset="0"/>
              </a:rPr>
              <a:t>n a</a:t>
            </a:r>
            <a:r>
              <a:rPr lang="en-US" sz="2000" b="1" dirty="0"/>
              <a:t> C</a:t>
            </a:r>
            <a:r>
              <a:rPr lang="en-US" sz="2000" dirty="0">
                <a:latin typeface="Roboto Lt" pitchFamily="2" charset="0"/>
                <a:ea typeface="Roboto Lt" pitchFamily="2" charset="0"/>
              </a:rPr>
              <a:t>losed</a:t>
            </a:r>
            <a:r>
              <a:rPr lang="en-US" sz="2000" b="1" dirty="0"/>
              <a:t> </a:t>
            </a:r>
            <a:r>
              <a:rPr lang="en-US" sz="2000" dirty="0" err="1">
                <a:latin typeface="Roboto Lt" pitchFamily="2" charset="0"/>
                <a:ea typeface="Roboto Lt" pitchFamily="2" charset="0"/>
              </a:rPr>
              <a:t>envir</a:t>
            </a:r>
            <a:r>
              <a:rPr lang="en-US" sz="2000" b="1" dirty="0" err="1"/>
              <a:t>ON</a:t>
            </a:r>
            <a:r>
              <a:rPr lang="en-US" sz="2000" dirty="0" err="1">
                <a:latin typeface="Roboto Lt" pitchFamily="2" charset="0"/>
                <a:ea typeface="Roboto Lt" pitchFamily="2" charset="0"/>
              </a:rPr>
              <a:t>ment</a:t>
            </a:r>
            <a:endParaRPr lang="en-US" sz="2000" dirty="0">
              <a:latin typeface="Roboto Lt" pitchFamily="2" charset="0"/>
              <a:ea typeface="Roboto Lt" pitchFamily="2" charset="0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FF4EB1BA-4439-4E9F-A9CD-B15DF25F2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9534" y="117987"/>
            <a:ext cx="1322539" cy="1322539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4611B492-0FB8-4B28-894E-1B216B3D0F39}"/>
              </a:ext>
            </a:extLst>
          </p:cNvPr>
          <p:cNvSpPr/>
          <p:nvPr/>
        </p:nvSpPr>
        <p:spPr>
          <a:xfrm>
            <a:off x="447583" y="4475856"/>
            <a:ext cx="4084855" cy="1421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Segnaposto piè di pagina 4">
            <a:extLst>
              <a:ext uri="{FF2B5EF4-FFF2-40B4-BE49-F238E27FC236}">
                <a16:creationId xmlns:a16="http://schemas.microsoft.com/office/drawing/2014/main" id="{5F494D3B-5D1F-44D6-90AB-86948120E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745" y="5372866"/>
            <a:ext cx="4946420" cy="365125"/>
          </a:xfrm>
        </p:spPr>
        <p:txBody>
          <a:bodyPr/>
          <a:lstStyle/>
          <a:p>
            <a:r>
              <a:rPr lang="en-US" sz="2000" i="1" dirty="0">
                <a:latin typeface="Roboto" pitchFamily="2" charset="0"/>
                <a:ea typeface="Roboto" pitchFamily="2" charset="0"/>
              </a:rPr>
              <a:t>1st online Global Moon Village </a:t>
            </a:r>
          </a:p>
          <a:p>
            <a:r>
              <a:rPr lang="en-US" sz="2000" i="1" dirty="0">
                <a:latin typeface="Roboto" pitchFamily="2" charset="0"/>
                <a:ea typeface="Roboto" pitchFamily="2" charset="0"/>
              </a:rPr>
              <a:t>Workshop &amp; Symposium</a:t>
            </a:r>
            <a:endParaRPr lang="it-IT" sz="2000" i="1" dirty="0">
              <a:latin typeface="Roboto" pitchFamily="2" charset="0"/>
              <a:ea typeface="Roboto" pitchFamily="2" charset="0"/>
            </a:endParaRP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8F5602FC-0362-4B01-B55E-CD2835876388}"/>
              </a:ext>
            </a:extLst>
          </p:cNvPr>
          <p:cNvCxnSpPr>
            <a:cxnSpLocks/>
          </p:cNvCxnSpPr>
          <p:nvPr/>
        </p:nvCxnSpPr>
        <p:spPr>
          <a:xfrm>
            <a:off x="565259" y="3429000"/>
            <a:ext cx="44875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ka 3" descr="Slika na kojoj se prikazuje soba, sat&#10;&#10;Opis je automatski generiran">
            <a:extLst>
              <a:ext uri="{FF2B5EF4-FFF2-40B4-BE49-F238E27FC236}">
                <a16:creationId xmlns:a16="http://schemas.microsoft.com/office/drawing/2014/main" id="{F4001B65-FE48-443E-9F88-5F774F71A0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1966" y="846334"/>
            <a:ext cx="9548411" cy="533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43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magine che contiene fotografia, vista, sedendo, facciata&#10;&#10;Descrizione generata automaticamente">
            <a:extLst>
              <a:ext uri="{FF2B5EF4-FFF2-40B4-BE49-F238E27FC236}">
                <a16:creationId xmlns:a16="http://schemas.microsoft.com/office/drawing/2014/main" id="{EC3A20E9-532C-4466-B065-EB4F7D83FA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2160344"/>
            <a:ext cx="342900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E3FFF7-55A2-40A8-A63D-08B89483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</a:rPr>
              <a:t>Outline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74385-0A85-485F-A563-86B160F2F5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2624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E960A-F84B-4101-BCE3-FCB2CEE8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86BD2-73E5-461A-85AD-8423254D7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2</a:t>
            </a:fld>
            <a:endParaRPr lang="it-IT"/>
          </a:p>
        </p:txBody>
      </p:sp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FBC9074A-90CB-4339-B7FB-B5EE796AD3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230001"/>
              </p:ext>
            </p:extLst>
          </p:nvPr>
        </p:nvGraphicFramePr>
        <p:xfrm>
          <a:off x="-636368" y="1888890"/>
          <a:ext cx="6578600" cy="397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8B8F75DB-0BF3-4C9E-AA29-C8BE302F02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8971861"/>
              </p:ext>
            </p:extLst>
          </p:nvPr>
        </p:nvGraphicFramePr>
        <p:xfrm>
          <a:off x="6249770" y="1892709"/>
          <a:ext cx="6578600" cy="397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51819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A5C4-F118-4C5C-8CF3-C0EAF3937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</a:rPr>
              <a:t>Motivation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9E77-6EDF-4907-954C-581595A8A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874"/>
            <a:ext cx="7315200" cy="38487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Roboto Lt" pitchFamily="2" charset="0"/>
                <a:ea typeface="Roboto Lt" pitchFamily="2" charset="0"/>
                <a:cs typeface="+mn-lt"/>
              </a:rPr>
              <a:t>Problem Statement</a:t>
            </a:r>
            <a:endParaRPr lang="en-US" sz="1600" b="1" dirty="0">
              <a:latin typeface="Roboto Lt" pitchFamily="2" charset="0"/>
              <a:ea typeface="Roboto Lt" pitchFamily="2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Roboto Lt" pitchFamily="2" charset="0"/>
                <a:ea typeface="Roboto Lt" pitchFamily="2" charset="0"/>
                <a:cs typeface="+mn-lt"/>
              </a:rPr>
              <a:t>Water extraction can create a hefty amount of dust and which poses a carcinogenic hazard, as well as an existential threat to engineered systems</a:t>
            </a:r>
          </a:p>
          <a:p>
            <a:pPr marL="457200" lvl="1" indent="0">
              <a:buNone/>
            </a:pPr>
            <a:endParaRPr lang="en-US" sz="1600" dirty="0">
              <a:latin typeface="Roboto Lt" pitchFamily="2" charset="0"/>
              <a:ea typeface="Roboto Lt" pitchFamily="2" charset="0"/>
              <a:cs typeface="+mn-lt"/>
            </a:endParaRPr>
          </a:p>
          <a:p>
            <a:pPr marL="457200" lvl="1" indent="0">
              <a:buNone/>
            </a:pPr>
            <a:endParaRPr lang="en-US" sz="1600" dirty="0">
              <a:latin typeface="Roboto Lt" pitchFamily="2" charset="0"/>
              <a:ea typeface="Roboto Lt" pitchFamily="2" charset="0"/>
              <a:cs typeface="+mn-lt"/>
            </a:endParaRPr>
          </a:p>
          <a:p>
            <a:pPr marL="0" indent="0">
              <a:buNone/>
            </a:pPr>
            <a:r>
              <a:rPr lang="en-US" sz="1600" b="1" dirty="0">
                <a:latin typeface="Roboto Lt" pitchFamily="2" charset="0"/>
                <a:ea typeface="Roboto Lt" pitchFamily="2" charset="0"/>
                <a:cs typeface="+mn-lt"/>
              </a:rPr>
              <a:t>Motivational Statement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 Lt" pitchFamily="2" charset="0"/>
                <a:ea typeface="Roboto Lt" pitchFamily="2" charset="0"/>
                <a:cs typeface="+mn-lt"/>
              </a:rPr>
              <a:t>Water drilling excavation near habitat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Roboto Lt" pitchFamily="2" charset="0"/>
              <a:ea typeface="Roboto Lt" pitchFamily="2" charset="0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 Lt" pitchFamily="2" charset="0"/>
                <a:ea typeface="Roboto Lt" pitchFamily="2" charset="0"/>
                <a:cs typeface="+mn-lt"/>
              </a:rPr>
              <a:t>Collection of dust for future uses to extract minerals (Si, Al, Mg etc.)      for ISRU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Roboto Lt" pitchFamily="2" charset="0"/>
              <a:ea typeface="Roboto Lt" pitchFamily="2" charset="0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 Lt" pitchFamily="2" charset="0"/>
                <a:ea typeface="Roboto Lt" pitchFamily="2" charset="0"/>
                <a:cs typeface="+mn-lt"/>
              </a:rPr>
              <a:t>Avoid waste of solid water mixed with the regolith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Roboto Lt" pitchFamily="2" charset="0"/>
              <a:ea typeface="Roboto Lt" pitchFamily="2" charset="0"/>
              <a:cs typeface="+mn-lt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 Lt" pitchFamily="2" charset="0"/>
                <a:ea typeface="Roboto Lt" pitchFamily="2" charset="0"/>
                <a:cs typeface="+mn-lt"/>
              </a:rPr>
              <a:t>Collection of Lunar Regolith due to excavation process.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52408-D600-457B-9BD2-8B299BB763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0E9C9-AFFF-4173-8897-8C606DBD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CF25D-4553-42CA-8EA9-13530A57A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2624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3</a:t>
            </a:fld>
            <a:endParaRPr lang="it-IT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2EFF25-F7DF-4A01-9E30-CCEEE99A7D5A}"/>
              </a:ext>
            </a:extLst>
          </p:cNvPr>
          <p:cNvGrpSpPr/>
          <p:nvPr/>
        </p:nvGrpSpPr>
        <p:grpSpPr>
          <a:xfrm>
            <a:off x="7884462" y="2183746"/>
            <a:ext cx="3469338" cy="3499076"/>
            <a:chOff x="7772403" y="2231507"/>
            <a:chExt cx="4088453" cy="3887623"/>
          </a:xfrm>
        </p:grpSpPr>
        <p:pic>
          <p:nvPicPr>
            <p:cNvPr id="9" name="Picture 9" descr="A picture containing grass, sitting, table, water&#10;&#10;Description automatically generated">
              <a:extLst>
                <a:ext uri="{FF2B5EF4-FFF2-40B4-BE49-F238E27FC236}">
                  <a16:creationId xmlns:a16="http://schemas.microsoft.com/office/drawing/2014/main" id="{2ED9246F-5CB9-48E0-98A5-1A6A2AB569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10" t="15179" r="14157" b="-595"/>
            <a:stretch/>
          </p:blipFill>
          <p:spPr>
            <a:xfrm>
              <a:off x="7772403" y="2231507"/>
              <a:ext cx="4088453" cy="35704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D3323F-EA19-44BF-8E49-E58A3FFED604}"/>
                </a:ext>
              </a:extLst>
            </p:cNvPr>
            <p:cNvSpPr txBox="1"/>
            <p:nvPr/>
          </p:nvSpPr>
          <p:spPr>
            <a:xfrm>
              <a:off x="7772403" y="5811372"/>
              <a:ext cx="4088453" cy="30775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Roboto Lt"/>
                  <a:ea typeface="Roboto Lt" pitchFamily="2" charset="0"/>
                </a:rPr>
                <a:t>Credits</a:t>
              </a:r>
              <a:r>
                <a:rPr lang="en-US" sz="1200">
                  <a:solidFill>
                    <a:schemeClr val="bg1"/>
                  </a:solidFill>
                  <a:latin typeface="Roboto Lt"/>
                  <a:ea typeface="Roboto Lt" pitchFamily="2" charset="0"/>
                  <a:cs typeface="+mn-lt"/>
                </a:rPr>
                <a:t>: </a:t>
              </a:r>
              <a:r>
                <a:rPr lang="en-US" sz="1200" err="1">
                  <a:solidFill>
                    <a:schemeClr val="bg1"/>
                  </a:solidFill>
                  <a:latin typeface="Roboto Lt"/>
                  <a:ea typeface="Roboto Lt" pitchFamily="2" charset="0"/>
                  <a:cs typeface="+mn-lt"/>
                </a:rPr>
                <a:t>Rawcut</a:t>
              </a:r>
              <a:r>
                <a:rPr lang="en-US" sz="1200">
                  <a:solidFill>
                    <a:schemeClr val="bg1"/>
                  </a:solidFill>
                  <a:latin typeface="Roboto Lt"/>
                  <a:ea typeface="Roboto Lt" pitchFamily="2" charset="0"/>
                  <a:cs typeface="+mn-lt"/>
                </a:rPr>
                <a:t> Television/Lunar Mission One</a:t>
              </a:r>
              <a:endParaRPr lang="en-US" sz="1200">
                <a:solidFill>
                  <a:schemeClr val="bg1"/>
                </a:solidFill>
                <a:latin typeface="Roboto Lt"/>
                <a:ea typeface="Roboto Lt" pitchFamily="2" charset="0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19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79D825-8F0C-4EAF-BE40-3DAEF0B4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</a:rPr>
              <a:t>Lunar Surface Composition</a:t>
            </a:r>
            <a:endParaRPr lang="it-IT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E7F258-0817-4908-80B1-C1133CFB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CDAB28-930E-47C6-8904-2302C55C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AD2F86-63BB-45F5-9067-D18884A8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1408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4</a:t>
            </a:fld>
            <a:endParaRPr lang="it-IT"/>
          </a:p>
        </p:txBody>
      </p:sp>
      <p:sp>
        <p:nvSpPr>
          <p:cNvPr id="12" name="Google Shape;144;g8cea09902c_1_4">
            <a:extLst>
              <a:ext uri="{FF2B5EF4-FFF2-40B4-BE49-F238E27FC236}">
                <a16:creationId xmlns:a16="http://schemas.microsoft.com/office/drawing/2014/main" id="{8EC579C4-7692-4EE5-B4C4-91D91D6D5E70}"/>
              </a:ext>
            </a:extLst>
          </p:cNvPr>
          <p:cNvSpPr txBox="1"/>
          <p:nvPr/>
        </p:nvSpPr>
        <p:spPr>
          <a:xfrm>
            <a:off x="1041739" y="6167764"/>
            <a:ext cx="46432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Source: </a:t>
            </a:r>
            <a:r>
              <a:rPr lang="en-IN" sz="800" b="0" i="0" u="sng" dirty="0">
                <a:solidFill>
                  <a:srgbClr val="00436D"/>
                </a:solidFill>
                <a:effectLst/>
                <a:latin typeface="Lato" panose="020F0502020204030203" pitchFamily="34" charset="0"/>
                <a:hlinkClick r:id="rId3"/>
              </a:rPr>
              <a:t>https://doi.org/10.2138/rmg.2006.60.3</a:t>
            </a:r>
            <a:br>
              <a:rPr lang="en-US" sz="1050" b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</a:br>
            <a:endParaRPr lang="en-US" sz="1000" dirty="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16C1D77D-D0A5-44AE-8656-7AF97D99A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39" y="2715022"/>
            <a:ext cx="4643223" cy="31980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C71EF1-3825-4608-83E0-C227E4F3AE86}"/>
              </a:ext>
            </a:extLst>
          </p:cNvPr>
          <p:cNvSpPr txBox="1"/>
          <p:nvPr/>
        </p:nvSpPr>
        <p:spPr>
          <a:xfrm>
            <a:off x="1041739" y="5936277"/>
            <a:ext cx="4643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Blue: </a:t>
            </a:r>
            <a:r>
              <a:rPr lang="en-US" sz="900" dirty="0" err="1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Anorthositic</a:t>
            </a:r>
            <a:r>
              <a:rPr lang="en-US" sz="9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 Highlands | Yellow: Low-</a:t>
            </a:r>
            <a:r>
              <a:rPr lang="en-US" sz="900" dirty="0" err="1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Ti</a:t>
            </a:r>
            <a:r>
              <a:rPr lang="en-US" sz="9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 basalts</a:t>
            </a:r>
            <a:br>
              <a:rPr lang="en-US" sz="9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</a:br>
            <a:r>
              <a:rPr lang="en-US" sz="9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Red: High-</a:t>
            </a:r>
            <a:r>
              <a:rPr lang="en-US" sz="900" dirty="0" err="1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Ti</a:t>
            </a:r>
            <a:r>
              <a:rPr lang="en-US" sz="9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</a:rPr>
              <a:t> basalts | Greenish: Fe-rich</a:t>
            </a:r>
            <a:endParaRPr lang="en-IN" sz="900" dirty="0">
              <a:solidFill>
                <a:schemeClr val="bg1"/>
              </a:solidFill>
              <a:latin typeface="Roboto Lt" pitchFamily="2" charset="0"/>
              <a:ea typeface="Roboto Lt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BEC57-2E94-4D24-B1CA-7BBFA856DECC}"/>
              </a:ext>
            </a:extLst>
          </p:cNvPr>
          <p:cNvSpPr txBox="1"/>
          <p:nvPr/>
        </p:nvSpPr>
        <p:spPr>
          <a:xfrm>
            <a:off x="838200" y="1690688"/>
            <a:ext cx="64340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"/>
                <a:ea typeface="Roboto" panose="020B0604020202020204" charset="0"/>
              </a:rPr>
              <a:t>Two primary geological terrains </a:t>
            </a:r>
            <a:r>
              <a:rPr lang="en-US" sz="1600" b="1" dirty="0">
                <a:solidFill>
                  <a:schemeClr val="bg1"/>
                </a:solidFill>
                <a:latin typeface="Roboto"/>
                <a:ea typeface="Roboto" panose="020B0604020202020204" charset="0"/>
                <a:sym typeface="Wingdings" panose="05000000000000000000" pitchFamily="2" charset="2"/>
              </a:rPr>
              <a:t> </a:t>
            </a:r>
            <a:r>
              <a:rPr lang="en-US" sz="1600">
                <a:solidFill>
                  <a:schemeClr val="bg1"/>
                </a:solidFill>
                <a:latin typeface="Roboto"/>
                <a:ea typeface="Roboto" panose="020B0604020202020204" charset="0"/>
              </a:rPr>
              <a:t>Maris</a:t>
            </a:r>
            <a:r>
              <a:rPr lang="en-US" sz="1600" dirty="0">
                <a:solidFill>
                  <a:schemeClr val="bg1"/>
                </a:solidFill>
                <a:latin typeface="Roboto"/>
                <a:ea typeface="Roboto" panose="020B0604020202020204" charset="0"/>
              </a:rPr>
              <a:t>, </a:t>
            </a:r>
            <a:r>
              <a:rPr lang="en-US" sz="1600">
                <a:solidFill>
                  <a:schemeClr val="bg1"/>
                </a:solidFill>
                <a:latin typeface="Roboto"/>
                <a:ea typeface="Roboto" panose="020B0604020202020204" charset="0"/>
              </a:rPr>
              <a:t>Highlands</a:t>
            </a:r>
            <a:endParaRPr lang="en-US" sz="1600" dirty="0">
              <a:solidFill>
                <a:schemeClr val="bg1"/>
              </a:solidFill>
              <a:latin typeface="Roboto"/>
              <a:ea typeface="Roboto" panose="020B0604020202020204" charset="0"/>
            </a:endParaRPr>
          </a:p>
          <a:p>
            <a:endParaRPr lang="en-US" sz="1600" dirty="0">
              <a:solidFill>
                <a:schemeClr val="bg1"/>
              </a:solidFill>
              <a:latin typeface="Roboto"/>
              <a:ea typeface="Roboto" panose="020B060402020202020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Roboto"/>
                <a:ea typeface="Roboto" panose="020B0604020202020204" charset="0"/>
              </a:rPr>
              <a:t>Dominant Materials </a:t>
            </a:r>
            <a:r>
              <a:rPr lang="en-US" sz="1600" b="1" dirty="0">
                <a:solidFill>
                  <a:schemeClr val="bg1"/>
                </a:solidFill>
                <a:latin typeface="Roboto"/>
                <a:ea typeface="Roboto" panose="020B0604020202020204" charset="0"/>
                <a:sym typeface="Wingdings" panose="05000000000000000000" pitchFamily="2" charset="2"/>
              </a:rPr>
              <a:t></a:t>
            </a:r>
            <a:r>
              <a:rPr lang="en-US" sz="1600" b="1" dirty="0">
                <a:solidFill>
                  <a:schemeClr val="bg1"/>
                </a:solidFill>
                <a:latin typeface="Roboto"/>
                <a:ea typeface="Roboto" panose="020B060402020202020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Roboto"/>
                <a:ea typeface="Roboto" panose="020B0604020202020204" charset="0"/>
              </a:rPr>
              <a:t>Anorthite, Orthopyroxene, Olivine, Ilmenite 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156BA080-F6E6-48B4-B885-2F5E4E64E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84177"/>
              </p:ext>
            </p:extLst>
          </p:nvPr>
        </p:nvGraphicFramePr>
        <p:xfrm>
          <a:off x="6507040" y="2883036"/>
          <a:ext cx="4745399" cy="2865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49">
                  <a:extLst>
                    <a:ext uri="{9D8B030D-6E8A-4147-A177-3AD203B41FA5}">
                      <a16:colId xmlns:a16="http://schemas.microsoft.com/office/drawing/2014/main" val="2788271782"/>
                    </a:ext>
                  </a:extLst>
                </a:gridCol>
                <a:gridCol w="1323609">
                  <a:extLst>
                    <a:ext uri="{9D8B030D-6E8A-4147-A177-3AD203B41FA5}">
                      <a16:colId xmlns:a16="http://schemas.microsoft.com/office/drawing/2014/main" val="1844120322"/>
                    </a:ext>
                  </a:extLst>
                </a:gridCol>
                <a:gridCol w="1389741">
                  <a:extLst>
                    <a:ext uri="{9D8B030D-6E8A-4147-A177-3AD203B41FA5}">
                      <a16:colId xmlns:a16="http://schemas.microsoft.com/office/drawing/2014/main" val="1547519303"/>
                    </a:ext>
                  </a:extLst>
                </a:gridCol>
              </a:tblGrid>
              <a:tr h="291168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 panose="020B0604020202020204" charset="0"/>
                          <a:ea typeface="Roboto" panose="020B0604020202020204" charset="0"/>
                        </a:rPr>
                        <a:t>Compounds</a:t>
                      </a:r>
                      <a:endParaRPr lang="en-IN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Roboto" panose="020B0604020202020204" charset="0"/>
                          <a:ea typeface="Roboto" panose="020B0604020202020204" charset="0"/>
                        </a:rPr>
                        <a:t>Composition (wt%)</a:t>
                      </a:r>
                      <a:endParaRPr lang="en-IN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44804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endParaRPr lang="en-IN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Roboto" panose="020B0604020202020204" charset="0"/>
                          <a:ea typeface="Roboto" panose="020B0604020202020204" charset="0"/>
                        </a:rPr>
                        <a:t>Maris</a:t>
                      </a:r>
                      <a:endParaRPr lang="en-IN" b="1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Roboto" panose="020B0604020202020204" charset="0"/>
                          <a:ea typeface="Roboto" panose="020B0604020202020204" charset="0"/>
                        </a:rPr>
                        <a:t>Highlands</a:t>
                      </a:r>
                      <a:endParaRPr lang="en-IN" b="1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77268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Silica (SiO</a:t>
                      </a:r>
                      <a:r>
                        <a:rPr lang="en-US" sz="1400" baseline="-25000">
                          <a:latin typeface="Roboto" panose="020B0604020202020204" charset="0"/>
                          <a:ea typeface="Roboto" panose="020B0604020202020204" charset="0"/>
                        </a:rPr>
                        <a:t>2</a:t>
                      </a:r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)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45.4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45.5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75494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Aluminium (Al</a:t>
                      </a:r>
                      <a:r>
                        <a:rPr lang="en-US" sz="1400" baseline="-25000">
                          <a:latin typeface="Roboto" panose="020B0604020202020204" charset="0"/>
                          <a:ea typeface="Roboto" panose="020B0604020202020204" charset="0"/>
                        </a:rPr>
                        <a:t>2</a:t>
                      </a:r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O</a:t>
                      </a:r>
                      <a:r>
                        <a:rPr lang="en-US" sz="1400" baseline="-25000">
                          <a:latin typeface="Roboto" panose="020B0604020202020204" charset="0"/>
                          <a:ea typeface="Roboto" panose="020B0604020202020204" charset="0"/>
                        </a:rPr>
                        <a:t>3</a:t>
                      </a:r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)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Roboto" panose="020B0604020202020204" charset="0"/>
                          <a:ea typeface="Roboto" panose="020B0604020202020204" charset="0"/>
                        </a:rPr>
                        <a:t>14.9</a:t>
                      </a:r>
                      <a:endParaRPr lang="en-IN" sz="1400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24.0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75208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Lime (CaO)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11.8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15.9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8418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Iron Oxide (FeO)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14.1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5.9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05506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Magnesia (MgO)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9.2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7.5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3358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Roboto" panose="020B0604020202020204" charset="0"/>
                          <a:ea typeface="Roboto" panose="020B0604020202020204" charset="0"/>
                        </a:rPr>
                        <a:t>Titanium dioxide (TiO</a:t>
                      </a:r>
                      <a:r>
                        <a:rPr lang="en-US" sz="1400" baseline="-25000" dirty="0">
                          <a:latin typeface="Roboto" panose="020B0604020202020204" charset="0"/>
                          <a:ea typeface="Roboto" panose="020B0604020202020204" charset="0"/>
                        </a:rPr>
                        <a:t>2</a:t>
                      </a:r>
                      <a:r>
                        <a:rPr lang="en-US" sz="1400" dirty="0">
                          <a:latin typeface="Roboto" panose="020B0604020202020204" charset="0"/>
                          <a:ea typeface="Roboto" panose="020B0604020202020204" charset="0"/>
                        </a:rPr>
                        <a:t>)</a:t>
                      </a:r>
                      <a:endParaRPr lang="en-IN" sz="1400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3.9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0.6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92133"/>
                  </a:ext>
                </a:extLst>
              </a:tr>
              <a:tr h="291168">
                <a:tc>
                  <a:txBody>
                    <a:bodyPr/>
                    <a:lstStyle/>
                    <a:p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Sodium oxide (Na</a:t>
                      </a:r>
                      <a:r>
                        <a:rPr lang="en-US" sz="1400" baseline="-25000">
                          <a:latin typeface="Roboto" panose="020B0604020202020204" charset="0"/>
                          <a:ea typeface="Roboto" panose="020B0604020202020204" charset="0"/>
                        </a:rPr>
                        <a:t>2</a:t>
                      </a:r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O</a:t>
                      </a:r>
                      <a:r>
                        <a:rPr lang="en-US" sz="1400" baseline="-25000">
                          <a:latin typeface="Roboto" panose="020B0604020202020204" charset="0"/>
                          <a:ea typeface="Roboto" panose="020B0604020202020204" charset="0"/>
                        </a:rPr>
                        <a:t>2</a:t>
                      </a:r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)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Roboto" panose="020B0604020202020204" charset="0"/>
                          <a:ea typeface="Roboto" panose="020B0604020202020204" charset="0"/>
                        </a:rPr>
                        <a:t>0.6</a:t>
                      </a:r>
                      <a:endParaRPr lang="en-IN" sz="140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Roboto" panose="020B0604020202020204" charset="0"/>
                          <a:ea typeface="Roboto" panose="020B0604020202020204" charset="0"/>
                        </a:rPr>
                        <a:t>0.6</a:t>
                      </a:r>
                      <a:endParaRPr lang="en-IN" sz="1400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758017"/>
                  </a:ext>
                </a:extLst>
              </a:tr>
            </a:tbl>
          </a:graphicData>
        </a:graphic>
      </p:graphicFrame>
      <p:sp>
        <p:nvSpPr>
          <p:cNvPr id="13" name="Google Shape;144;g8cea09902c_1_4">
            <a:extLst>
              <a:ext uri="{FF2B5EF4-FFF2-40B4-BE49-F238E27FC236}">
                <a16:creationId xmlns:a16="http://schemas.microsoft.com/office/drawing/2014/main" id="{21A6F253-6CD4-410C-AEFC-A65576703221}"/>
              </a:ext>
            </a:extLst>
          </p:cNvPr>
          <p:cNvSpPr txBox="1"/>
          <p:nvPr/>
        </p:nvSpPr>
        <p:spPr>
          <a:xfrm>
            <a:off x="6507039" y="5842655"/>
            <a:ext cx="4745399" cy="65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900" b="1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Rajdhani"/>
                <a:sym typeface="Rajdhani"/>
              </a:rPr>
            </a:br>
            <a:r>
              <a:rPr lang="en-US" sz="900" b="0" i="0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</a:rPr>
              <a:t>Taylor, Stuart R. (1975). </a:t>
            </a:r>
            <a:r>
              <a:rPr lang="en-US" sz="900" b="0" i="1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</a:rPr>
              <a:t>Lunar Science: a Post-Apollo View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</a:rPr>
              <a:t>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</a:rPr>
              <a:t>Oxford: </a:t>
            </a:r>
            <a:r>
              <a:rPr lang="en-US" sz="900" b="0" i="0" u="none" strike="noStrike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  <a:hlinkClick r:id="rId5" tooltip="Pergamon Pres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Pergamon Press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</a:rPr>
              <a:t>. p. 64. </a:t>
            </a:r>
            <a:r>
              <a:rPr lang="en-US" sz="900" b="0" i="0" u="none" strike="noStrike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  <a:hlinkClick r:id="rId6" tooltip="ISBN (identifi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ISBN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</a:rPr>
              <a:t> </a:t>
            </a:r>
            <a:r>
              <a:rPr lang="en-US" sz="900" b="0" i="0" u="none" strike="noStrike" dirty="0">
                <a:solidFill>
                  <a:schemeClr val="bg1"/>
                </a:solidFill>
                <a:effectLst/>
                <a:latin typeface="Roboto Lt" pitchFamily="2" charset="0"/>
                <a:ea typeface="Roboto Lt" pitchFamily="2" charset="0"/>
                <a:hlinkClick r:id="rId7" tooltip="Special:BookSources/978-0-08-018274-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978-0-08-018274-2</a:t>
            </a:r>
            <a:endParaRPr lang="en-US" sz="900" u="none" strike="noStrike" dirty="0">
              <a:solidFill>
                <a:schemeClr val="bg1"/>
              </a:solidFill>
              <a:latin typeface="Roboto Lt" pitchFamily="2" charset="0"/>
              <a:ea typeface="Roboto 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0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79D825-8F0C-4EAF-BE40-3DAEF0B4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Mission Environment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E7F258-0817-4908-80B1-C1133CFB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CDAB28-930E-47C6-8904-2302C55C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4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AD2F86-63BB-45F5-9067-D18884A8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1408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5</a:t>
            </a:fld>
            <a:endParaRPr lang="it-IT"/>
          </a:p>
        </p:txBody>
      </p:sp>
      <p:pic>
        <p:nvPicPr>
          <p:cNvPr id="8" name="Google Shape;143;g8cea09902c_1_4" descr="New NASA Spacecraft to Probe Moon Dust">
            <a:extLst>
              <a:ext uri="{FF2B5EF4-FFF2-40B4-BE49-F238E27FC236}">
                <a16:creationId xmlns:a16="http://schemas.microsoft.com/office/drawing/2014/main" id="{224C9A65-D4C1-45BB-9013-6CA1BA1AF57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9179" y="2042758"/>
            <a:ext cx="3638476" cy="364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Google Shape;144;g8cea09902c_1_4">
            <a:extLst>
              <a:ext uri="{FF2B5EF4-FFF2-40B4-BE49-F238E27FC236}">
                <a16:creationId xmlns:a16="http://schemas.microsoft.com/office/drawing/2014/main" id="{8EC579C4-7692-4EE5-B4C4-91D91D6D5E70}"/>
              </a:ext>
            </a:extLst>
          </p:cNvPr>
          <p:cNvSpPr txBox="1"/>
          <p:nvPr/>
        </p:nvSpPr>
        <p:spPr>
          <a:xfrm>
            <a:off x="8997000" y="5761539"/>
            <a:ext cx="2166300" cy="440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Moon dust and regolith</a:t>
            </a:r>
            <a:endParaRPr lang="en-US" sz="1100" dirty="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Credits: NASA</a:t>
            </a:r>
            <a:endParaRPr lang="en-US" sz="1100" dirty="0">
              <a:solidFill>
                <a:schemeClr val="bg1"/>
              </a:solidFill>
              <a:latin typeface="Rajdhani"/>
              <a:ea typeface="Rajdhani"/>
              <a:cs typeface="Rajdhani"/>
            </a:endParaRPr>
          </a:p>
        </p:txBody>
      </p:sp>
      <p:pic>
        <p:nvPicPr>
          <p:cNvPr id="7" name="Picture 8" descr="Icon&#10;&#10;Description automatically generated">
            <a:extLst>
              <a:ext uri="{FF2B5EF4-FFF2-40B4-BE49-F238E27FC236}">
                <a16:creationId xmlns:a16="http://schemas.microsoft.com/office/drawing/2014/main" id="{D213497D-B58F-4DA5-BEAC-0AB9D6F84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275" y="2785012"/>
            <a:ext cx="2695575" cy="213332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E9019B-C8CD-49F5-ABB6-1A0536D61D7E}"/>
              </a:ext>
            </a:extLst>
          </p:cNvPr>
          <p:cNvCxnSpPr/>
          <p:nvPr/>
        </p:nvCxnSpPr>
        <p:spPr>
          <a:xfrm>
            <a:off x="3043237" y="2947987"/>
            <a:ext cx="369094" cy="309561"/>
          </a:xfrm>
          <a:prstGeom prst="straightConnector1">
            <a:avLst/>
          </a:prstGeom>
          <a:ln w="57150">
            <a:solidFill>
              <a:srgbClr val="1F2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76564F6-4272-4790-926E-A827EFA7EFBE}"/>
              </a:ext>
            </a:extLst>
          </p:cNvPr>
          <p:cNvSpPr/>
          <p:nvPr/>
        </p:nvSpPr>
        <p:spPr>
          <a:xfrm>
            <a:off x="673892" y="1983578"/>
            <a:ext cx="2155031" cy="1250157"/>
          </a:xfrm>
          <a:prstGeom prst="roundRect">
            <a:avLst/>
          </a:prstGeom>
          <a:solidFill>
            <a:srgbClr val="112044"/>
          </a:solidFill>
          <a:ln>
            <a:solidFill>
              <a:srgbClr val="112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ea typeface="+mn-lt"/>
                <a:cs typeface="+mn-lt"/>
              </a:rPr>
              <a:t>Extreme changes in temperature</a:t>
            </a:r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6E4340-C189-498C-97AA-F9653EA275E1}"/>
              </a:ext>
            </a:extLst>
          </p:cNvPr>
          <p:cNvCxnSpPr>
            <a:cxnSpLocks/>
          </p:cNvCxnSpPr>
          <p:nvPr/>
        </p:nvCxnSpPr>
        <p:spPr>
          <a:xfrm flipV="1">
            <a:off x="3055142" y="4507705"/>
            <a:ext cx="369096" cy="297657"/>
          </a:xfrm>
          <a:prstGeom prst="straightConnector1">
            <a:avLst/>
          </a:prstGeom>
          <a:ln w="57150">
            <a:solidFill>
              <a:srgbClr val="1F2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EE45E09-7E9B-4476-BED2-275FF1010D0D}"/>
              </a:ext>
            </a:extLst>
          </p:cNvPr>
          <p:cNvSpPr/>
          <p:nvPr/>
        </p:nvSpPr>
        <p:spPr>
          <a:xfrm>
            <a:off x="673891" y="4793454"/>
            <a:ext cx="2155031" cy="1250157"/>
          </a:xfrm>
          <a:prstGeom prst="roundRect">
            <a:avLst/>
          </a:prstGeom>
          <a:solidFill>
            <a:srgbClr val="112044"/>
          </a:solidFill>
          <a:ln>
            <a:solidFill>
              <a:srgbClr val="112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ea typeface="+mn-lt"/>
                <a:cs typeface="+mn-lt"/>
              </a:rPr>
              <a:t>Constant exposure to radiation</a:t>
            </a:r>
            <a:endParaRPr lang="en-GB">
              <a:cs typeface="Calibri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E5F7AD3-542A-48C9-A543-8C832FEC9F63}"/>
              </a:ext>
            </a:extLst>
          </p:cNvPr>
          <p:cNvCxnSpPr>
            <a:cxnSpLocks/>
          </p:cNvCxnSpPr>
          <p:nvPr/>
        </p:nvCxnSpPr>
        <p:spPr>
          <a:xfrm flipH="1" flipV="1">
            <a:off x="5126833" y="4495801"/>
            <a:ext cx="345280" cy="333375"/>
          </a:xfrm>
          <a:prstGeom prst="straightConnector1">
            <a:avLst/>
          </a:prstGeom>
          <a:ln w="57150">
            <a:solidFill>
              <a:srgbClr val="1F2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31F7E0E-B717-4B3E-84EC-8CA255A2479A}"/>
              </a:ext>
            </a:extLst>
          </p:cNvPr>
          <p:cNvSpPr/>
          <p:nvPr/>
        </p:nvSpPr>
        <p:spPr>
          <a:xfrm>
            <a:off x="5650704" y="4900609"/>
            <a:ext cx="2155031" cy="1250157"/>
          </a:xfrm>
          <a:prstGeom prst="roundRect">
            <a:avLst/>
          </a:prstGeom>
          <a:solidFill>
            <a:srgbClr val="112044"/>
          </a:solidFill>
          <a:ln>
            <a:solidFill>
              <a:srgbClr val="112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ea typeface="+mn-lt"/>
                <a:cs typeface="+mn-lt"/>
              </a:rPr>
              <a:t>Ultrafine dust particles</a:t>
            </a:r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2341768-BBF4-499A-A8ED-C92C046C5DA3}"/>
              </a:ext>
            </a:extLst>
          </p:cNvPr>
          <p:cNvCxnSpPr>
            <a:cxnSpLocks/>
          </p:cNvCxnSpPr>
          <p:nvPr/>
        </p:nvCxnSpPr>
        <p:spPr>
          <a:xfrm flipH="1">
            <a:off x="5212080" y="2956694"/>
            <a:ext cx="464340" cy="297655"/>
          </a:xfrm>
          <a:prstGeom prst="straightConnector1">
            <a:avLst/>
          </a:prstGeom>
          <a:ln w="57150">
            <a:solidFill>
              <a:srgbClr val="1F2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76E97CC-80BC-4D58-8FD0-E317A7131059}"/>
              </a:ext>
            </a:extLst>
          </p:cNvPr>
          <p:cNvSpPr/>
          <p:nvPr/>
        </p:nvSpPr>
        <p:spPr>
          <a:xfrm>
            <a:off x="5805485" y="1983578"/>
            <a:ext cx="2155031" cy="1250157"/>
          </a:xfrm>
          <a:prstGeom prst="roundRect">
            <a:avLst/>
          </a:prstGeom>
          <a:solidFill>
            <a:srgbClr val="112044"/>
          </a:solidFill>
          <a:ln>
            <a:solidFill>
              <a:srgbClr val="112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>
                <a:ea typeface="+mn-lt"/>
                <a:cs typeface="+mn-lt"/>
              </a:rPr>
              <a:t>Near vacuum pressure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88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0" name="Picture 1370">
            <a:extLst>
              <a:ext uri="{FF2B5EF4-FFF2-40B4-BE49-F238E27FC236}">
                <a16:creationId xmlns:a16="http://schemas.microsoft.com/office/drawing/2014/main" id="{5DC98AD8-D078-4AB8-807B-907E684730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55" t="7610" r="33717" b="3715"/>
          <a:stretch/>
        </p:blipFill>
        <p:spPr>
          <a:xfrm>
            <a:off x="8966806" y="2423916"/>
            <a:ext cx="2386994" cy="2916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079D825-8F0C-4EAF-BE40-3DAEF0B4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Mission Architecture - Key features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E7F258-0817-4908-80B1-C1133CFB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CDAB28-930E-47C6-8904-2302C55C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199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AD2F86-63BB-45F5-9067-D18884A8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6</a:t>
            </a:fld>
            <a:endParaRPr lang="it-IT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76C1D7-ECD9-48AE-BB0D-408298DA34B7}"/>
              </a:ext>
            </a:extLst>
          </p:cNvPr>
          <p:cNvSpPr txBox="1"/>
          <p:nvPr/>
        </p:nvSpPr>
        <p:spPr>
          <a:xfrm>
            <a:off x="838199" y="1971253"/>
            <a:ext cx="489615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cs typeface="Calibri"/>
              </a:rPr>
              <a:t>Funnel shaped </a:t>
            </a:r>
            <a:r>
              <a:rPr lang="en-US" dirty="0">
                <a:solidFill>
                  <a:schemeClr val="bg1"/>
                </a:solidFill>
                <a:cs typeface="Calibri"/>
              </a:rPr>
              <a:t>dome to be pressurized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cs typeface="Calibri"/>
              </a:rPr>
              <a:t>Materials: </a:t>
            </a:r>
            <a:r>
              <a:rPr lang="en-US" dirty="0">
                <a:solidFill>
                  <a:schemeClr val="bg1"/>
                </a:solidFill>
                <a:cs typeface="Calibri"/>
              </a:rPr>
              <a:t>ABS (skeleton) &amp; Kevlar (coating)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cs typeface="Calibri"/>
              </a:rPr>
              <a:t>Gross size:  </a:t>
            </a:r>
            <a:r>
              <a:rPr lang="en-US" dirty="0">
                <a:solidFill>
                  <a:schemeClr val="bg1"/>
                </a:solidFill>
                <a:cs typeface="Calibri"/>
              </a:rPr>
              <a:t>1.2m (outer diameter)</a:t>
            </a:r>
          </a:p>
          <a:p>
            <a:pPr lvl="3"/>
            <a:r>
              <a:rPr lang="en-US" dirty="0">
                <a:solidFill>
                  <a:schemeClr val="bg1"/>
                </a:solidFill>
                <a:cs typeface="Calibri"/>
              </a:rPr>
              <a:t>0.8m (inner diameter)</a:t>
            </a:r>
          </a:p>
          <a:p>
            <a:pPr lvl="3"/>
            <a:r>
              <a:rPr lang="en-US" dirty="0">
                <a:solidFill>
                  <a:schemeClr val="bg1"/>
                </a:solidFill>
                <a:cs typeface="Calibri"/>
              </a:rPr>
              <a:t>1.8m (height)</a:t>
            </a:r>
          </a:p>
          <a:p>
            <a:pPr lvl="3"/>
            <a:endParaRPr lang="en-US" b="1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cs typeface="Calibri"/>
              </a:rPr>
              <a:t>Thickness: </a:t>
            </a:r>
            <a:r>
              <a:rPr lang="en-US" dirty="0">
                <a:solidFill>
                  <a:schemeClr val="bg1"/>
                </a:solidFill>
                <a:cs typeface="Calibri"/>
              </a:rPr>
              <a:t>3mm lateral skeleton</a:t>
            </a:r>
          </a:p>
          <a:p>
            <a:pPr lvl="3"/>
            <a:r>
              <a:rPr lang="en-US" dirty="0">
                <a:solidFill>
                  <a:schemeClr val="bg1"/>
                </a:solidFill>
                <a:cs typeface="Calibri"/>
              </a:rPr>
              <a:t>5mm top and bottom coverage</a:t>
            </a:r>
          </a:p>
          <a:p>
            <a:pPr lvl="3"/>
            <a:endParaRPr lang="en-US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cs typeface="Calibri"/>
              </a:rPr>
              <a:t>Weight: </a:t>
            </a:r>
            <a:r>
              <a:rPr lang="en-US" dirty="0">
                <a:solidFill>
                  <a:schemeClr val="bg1"/>
                </a:solidFill>
                <a:cs typeface="Calibri"/>
              </a:rPr>
              <a:t>8.6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cs typeface="Calibri"/>
              </a:rPr>
              <a:t>Double bladed base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B53CF5-7B94-4967-A2E8-F0B5A5605D8B}"/>
              </a:ext>
            </a:extLst>
          </p:cNvPr>
          <p:cNvCxnSpPr>
            <a:cxnSpLocks/>
          </p:cNvCxnSpPr>
          <p:nvPr/>
        </p:nvCxnSpPr>
        <p:spPr>
          <a:xfrm>
            <a:off x="9157614" y="2767919"/>
            <a:ext cx="0" cy="23352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F5E1265-BBDA-481E-B4D7-FB5C1DBB1A4F}"/>
              </a:ext>
            </a:extLst>
          </p:cNvPr>
          <p:cNvCxnSpPr>
            <a:cxnSpLocks/>
          </p:cNvCxnSpPr>
          <p:nvPr/>
        </p:nvCxnSpPr>
        <p:spPr>
          <a:xfrm>
            <a:off x="9200790" y="4845112"/>
            <a:ext cx="194134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1" name="TextBox 1360">
            <a:extLst>
              <a:ext uri="{FF2B5EF4-FFF2-40B4-BE49-F238E27FC236}">
                <a16:creationId xmlns:a16="http://schemas.microsoft.com/office/drawing/2014/main" id="{F7F10753-EDAD-433E-8140-0659B54F9DB9}"/>
              </a:ext>
            </a:extLst>
          </p:cNvPr>
          <p:cNvSpPr txBox="1"/>
          <p:nvPr/>
        </p:nvSpPr>
        <p:spPr>
          <a:xfrm>
            <a:off x="8966805" y="3555067"/>
            <a:ext cx="434197" cy="40011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180 cm</a:t>
            </a:r>
            <a:endParaRPr lang="en-US" sz="10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362" name="TextBox 1361">
            <a:extLst>
              <a:ext uri="{FF2B5EF4-FFF2-40B4-BE49-F238E27FC236}">
                <a16:creationId xmlns:a16="http://schemas.microsoft.com/office/drawing/2014/main" id="{6D861D39-29E7-42A9-90BB-2415B724D447}"/>
              </a:ext>
            </a:extLst>
          </p:cNvPr>
          <p:cNvSpPr txBox="1"/>
          <p:nvPr/>
        </p:nvSpPr>
        <p:spPr>
          <a:xfrm>
            <a:off x="9797238" y="4770074"/>
            <a:ext cx="647700" cy="26161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120 cm</a:t>
            </a:r>
            <a:endParaRPr lang="en-US" sz="11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9" name="Immagine 8" descr="Immagine che contiene torre&#10;&#10;Descrizione generata automaticamente">
            <a:extLst>
              <a:ext uri="{FF2B5EF4-FFF2-40B4-BE49-F238E27FC236}">
                <a16:creationId xmlns:a16="http://schemas.microsoft.com/office/drawing/2014/main" id="{A45A6255-35C3-401D-A00E-8AA2F017CA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7" r="21023"/>
          <a:stretch/>
        </p:blipFill>
        <p:spPr>
          <a:xfrm>
            <a:off x="5925158" y="3485454"/>
            <a:ext cx="2198446" cy="1833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42" name="Straight Arrow Connector 23">
            <a:extLst>
              <a:ext uri="{FF2B5EF4-FFF2-40B4-BE49-F238E27FC236}">
                <a16:creationId xmlns:a16="http://schemas.microsoft.com/office/drawing/2014/main" id="{F10E8C02-CA93-44CB-BE9E-EB150A38A049}"/>
              </a:ext>
            </a:extLst>
          </p:cNvPr>
          <p:cNvCxnSpPr>
            <a:cxnSpLocks/>
          </p:cNvCxnSpPr>
          <p:nvPr/>
        </p:nvCxnSpPr>
        <p:spPr>
          <a:xfrm>
            <a:off x="9477199" y="4510521"/>
            <a:ext cx="127103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361">
            <a:extLst>
              <a:ext uri="{FF2B5EF4-FFF2-40B4-BE49-F238E27FC236}">
                <a16:creationId xmlns:a16="http://schemas.microsoft.com/office/drawing/2014/main" id="{B8227EDB-1672-4933-B29C-1419B91A193A}"/>
              </a:ext>
            </a:extLst>
          </p:cNvPr>
          <p:cNvSpPr txBox="1"/>
          <p:nvPr/>
        </p:nvSpPr>
        <p:spPr>
          <a:xfrm>
            <a:off x="9797238" y="4435483"/>
            <a:ext cx="647700" cy="26161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80 cm</a:t>
            </a:r>
            <a:endParaRPr lang="en-US" sz="11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9" name="Google Shape;144;g8cea09902c_1_4">
            <a:extLst>
              <a:ext uri="{FF2B5EF4-FFF2-40B4-BE49-F238E27FC236}">
                <a16:creationId xmlns:a16="http://schemas.microsoft.com/office/drawing/2014/main" id="{68A3C424-F397-42AB-A2C3-80632CC29323}"/>
              </a:ext>
            </a:extLst>
          </p:cNvPr>
          <p:cNvSpPr txBox="1"/>
          <p:nvPr/>
        </p:nvSpPr>
        <p:spPr>
          <a:xfrm>
            <a:off x="9077153" y="5318676"/>
            <a:ext cx="2166300" cy="440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LEXICON dome: gross size</a:t>
            </a:r>
            <a:endParaRPr lang="en-US" sz="1100" i="1" dirty="0">
              <a:solidFill>
                <a:schemeClr val="bg1"/>
              </a:solidFill>
              <a:latin typeface="Rajdhani"/>
              <a:ea typeface="Rajdhani"/>
              <a:cs typeface="Rajdhani"/>
            </a:endParaRPr>
          </a:p>
        </p:txBody>
      </p:sp>
      <p:sp>
        <p:nvSpPr>
          <p:cNvPr id="30" name="Google Shape;144;g8cea09902c_1_4">
            <a:extLst>
              <a:ext uri="{FF2B5EF4-FFF2-40B4-BE49-F238E27FC236}">
                <a16:creationId xmlns:a16="http://schemas.microsoft.com/office/drawing/2014/main" id="{BA4C3F32-5DD4-483B-8BB8-CDF4415CEDB5}"/>
              </a:ext>
            </a:extLst>
          </p:cNvPr>
          <p:cNvSpPr txBox="1"/>
          <p:nvPr/>
        </p:nvSpPr>
        <p:spPr>
          <a:xfrm>
            <a:off x="5925158" y="5318676"/>
            <a:ext cx="2166300" cy="440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LEXICON dome: double-bladed base detail</a:t>
            </a:r>
            <a:endParaRPr lang="en-US" sz="1100" i="1" dirty="0">
              <a:solidFill>
                <a:schemeClr val="bg1"/>
              </a:solidFill>
              <a:latin typeface="Rajdhani"/>
              <a:ea typeface="Rajdhani"/>
              <a:cs typeface="Rajdhani"/>
            </a:endParaRPr>
          </a:p>
        </p:txBody>
      </p:sp>
    </p:spTree>
    <p:extLst>
      <p:ext uri="{BB962C8B-B14F-4D97-AF65-F5344CB8AC3E}">
        <p14:creationId xmlns:p14="http://schemas.microsoft.com/office/powerpoint/2010/main" val="365388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79D825-8F0C-4EAF-BE40-3DAEF0B4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Mission ConOps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E7F258-0817-4908-80B1-C1133CFB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CDAB28-930E-47C6-8904-2302C55C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199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AD2F86-63BB-45F5-9067-D18884A8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7</a:t>
            </a:fld>
            <a:endParaRPr lang="it-IT"/>
          </a:p>
        </p:txBody>
      </p:sp>
      <p:graphicFrame>
        <p:nvGraphicFramePr>
          <p:cNvPr id="7" name="Diagram 7">
            <a:extLst>
              <a:ext uri="{FF2B5EF4-FFF2-40B4-BE49-F238E27FC236}">
                <a16:creationId xmlns:a16="http://schemas.microsoft.com/office/drawing/2014/main" id="{180FC02C-5AEB-4445-849B-6464DB3204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1958666"/>
              </p:ext>
            </p:extLst>
          </p:nvPr>
        </p:nvGraphicFramePr>
        <p:xfrm>
          <a:off x="7110095" y="2304108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02" name="Picture 2302" descr="A picture containing cup, table, banana, sitting&#10;&#10;Description automatically generated">
            <a:extLst>
              <a:ext uri="{FF2B5EF4-FFF2-40B4-BE49-F238E27FC236}">
                <a16:creationId xmlns:a16="http://schemas.microsoft.com/office/drawing/2014/main" id="{9A8CD1DB-9639-498D-B052-3D7DDAD34D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074" y="4132908"/>
            <a:ext cx="1860884" cy="2017968"/>
          </a:xfrm>
          <a:prstGeom prst="rect">
            <a:avLst/>
          </a:prstGeom>
        </p:spPr>
      </p:pic>
      <p:pic>
        <p:nvPicPr>
          <p:cNvPr id="19" name="Picture 19" descr="Diagram&#10;&#10;Description automatically generated">
            <a:extLst>
              <a:ext uri="{FF2B5EF4-FFF2-40B4-BE49-F238E27FC236}">
                <a16:creationId xmlns:a16="http://schemas.microsoft.com/office/drawing/2014/main" id="{527F76BC-49F0-4ACE-A69F-ADA9E5C70F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1598" y="2074349"/>
            <a:ext cx="3359360" cy="195990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B0FD4B-B5DB-49AB-BB8F-C5547E282941}"/>
              </a:ext>
            </a:extLst>
          </p:cNvPr>
          <p:cNvCxnSpPr/>
          <p:nvPr/>
        </p:nvCxnSpPr>
        <p:spPr>
          <a:xfrm>
            <a:off x="4233183" y="3733808"/>
            <a:ext cx="4708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E919A52-B007-4D87-895D-A77A05D93C66}"/>
              </a:ext>
            </a:extLst>
          </p:cNvPr>
          <p:cNvSpPr txBox="1"/>
          <p:nvPr/>
        </p:nvSpPr>
        <p:spPr>
          <a:xfrm>
            <a:off x="4594455" y="6189899"/>
            <a:ext cx="233212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Sample Caching System</a:t>
            </a:r>
            <a:endParaRPr lang="en-US" sz="1000" i="1">
              <a:solidFill>
                <a:schemeClr val="bg1"/>
              </a:solidFill>
            </a:endParaRPr>
          </a:p>
          <a:p>
            <a:pPr algn="ctr"/>
            <a:r>
              <a:rPr lang="en-US" sz="1000" i="1">
                <a:solidFill>
                  <a:schemeClr val="bg1"/>
                </a:solidFill>
                <a:ea typeface="+mn-lt"/>
                <a:cs typeface="+mn-lt"/>
              </a:rPr>
              <a:t>Credits: NASA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682B60-54F0-44DA-888E-960B9FAEF182}"/>
              </a:ext>
            </a:extLst>
          </p:cNvPr>
          <p:cNvCxnSpPr>
            <a:cxnSpLocks/>
          </p:cNvCxnSpPr>
          <p:nvPr/>
        </p:nvCxnSpPr>
        <p:spPr>
          <a:xfrm flipH="1">
            <a:off x="4830074" y="2601694"/>
            <a:ext cx="4939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F0C4C8-D55C-44C4-A08A-DCB1FD368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53" y="2067954"/>
            <a:ext cx="2327304" cy="197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B06058-D2BB-43FA-A191-82F5FC2CFC5E}"/>
              </a:ext>
            </a:extLst>
          </p:cNvPr>
          <p:cNvSpPr txBox="1"/>
          <p:nvPr/>
        </p:nvSpPr>
        <p:spPr>
          <a:xfrm>
            <a:off x="2795905" y="5081366"/>
            <a:ext cx="1495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Inside Filter</a:t>
            </a:r>
            <a:endParaRPr lang="en-IN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F17B1B5-16D2-49A2-BA5C-F23DE8EF52B6}"/>
              </a:ext>
            </a:extLst>
          </p:cNvPr>
          <p:cNvSpPr/>
          <p:nvPr/>
        </p:nvSpPr>
        <p:spPr>
          <a:xfrm>
            <a:off x="4167505" y="5223513"/>
            <a:ext cx="536544" cy="13421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6566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F97C-D675-4C89-A7E0-4DD49C831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Costs Analysis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2EDE1-EA81-4726-A936-26499F52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57749-6917-48C5-90B3-820A0CA1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03336-C90A-401F-85A0-5B66273A2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8</a:t>
            </a:fld>
            <a:endParaRPr lang="it-IT"/>
          </a:p>
        </p:txBody>
      </p:sp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04F546A8-26D1-46BF-987F-9FB6AF70E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255628"/>
              </p:ext>
            </p:extLst>
          </p:nvPr>
        </p:nvGraphicFramePr>
        <p:xfrm>
          <a:off x="1083738" y="1747888"/>
          <a:ext cx="10099908" cy="414251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65934">
                  <a:extLst>
                    <a:ext uri="{9D8B030D-6E8A-4147-A177-3AD203B41FA5}">
                      <a16:colId xmlns:a16="http://schemas.microsoft.com/office/drawing/2014/main" val="2788271782"/>
                    </a:ext>
                  </a:extLst>
                </a:gridCol>
                <a:gridCol w="1771857">
                  <a:extLst>
                    <a:ext uri="{9D8B030D-6E8A-4147-A177-3AD203B41FA5}">
                      <a16:colId xmlns:a16="http://schemas.microsoft.com/office/drawing/2014/main" val="1844120322"/>
                    </a:ext>
                  </a:extLst>
                </a:gridCol>
                <a:gridCol w="2003565">
                  <a:extLst>
                    <a:ext uri="{9D8B030D-6E8A-4147-A177-3AD203B41FA5}">
                      <a16:colId xmlns:a16="http://schemas.microsoft.com/office/drawing/2014/main" val="1547519303"/>
                    </a:ext>
                  </a:extLst>
                </a:gridCol>
                <a:gridCol w="3258552">
                  <a:extLst>
                    <a:ext uri="{9D8B030D-6E8A-4147-A177-3AD203B41FA5}">
                      <a16:colId xmlns:a16="http://schemas.microsoft.com/office/drawing/2014/main" val="2487986740"/>
                    </a:ext>
                  </a:extLst>
                </a:gridCol>
              </a:tblGrid>
              <a:tr h="237812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effectLst/>
                          <a:latin typeface="Roboto"/>
                        </a:rPr>
                        <a:t>BC: Building Components</a:t>
                      </a:r>
                      <a:endParaRPr lang="en-US" sz="1800" b="1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>
                          <a:effectLst/>
                          <a:latin typeface="Roboto"/>
                        </a:rPr>
                        <a:t>Units</a:t>
                      </a:r>
                      <a:endParaRPr lang="en-US" sz="1800" b="1">
                        <a:effectLst/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>
                          <a:effectLst/>
                          <a:latin typeface="Roboto"/>
                        </a:rPr>
                        <a:t>$/Unit</a:t>
                      </a:r>
                      <a:endParaRPr lang="en-US" sz="1800" b="1">
                        <a:effectLst/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>
                          <a:effectLst/>
                          <a:latin typeface="Roboto"/>
                        </a:rPr>
                        <a:t>Costs</a:t>
                      </a:r>
                      <a:endParaRPr lang="en-US" sz="1800" b="1">
                        <a:effectLst/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44804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Material for Structure (QTY: Per KG)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€17.99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€17.99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7726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3D Printing Service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€200.00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€50.00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75494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Fabric for Inflatable dome cover (QTY: Per Meter)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€20.00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7520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Plastic(PVC) pipe for gas/dust (QTY: Per Meter)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€0.50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841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One way valves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€5.00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05506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Shape memory foam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€100.00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€50.00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3358"/>
                  </a:ext>
                </a:extLst>
              </a:tr>
              <a:tr h="155807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Filter (10/20/50 micrometer)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15.0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€15.00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€75.00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92133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Chinese Flex Tape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€2.00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€2.00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758017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Barometer/thermometer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€14.00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€14.00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4466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Micro Compressor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€12.00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€12.00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42647"/>
                  </a:ext>
                </a:extLst>
              </a:tr>
              <a:tr h="303416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Dust particle measuring device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€150.00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€150.00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056646"/>
                  </a:ext>
                </a:extLst>
              </a:tr>
              <a:tr h="237812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High Fidelity Regolith Simulant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€21.45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i="0" u="none" strike="noStrike" kern="1200" noProof="0">
                          <a:effectLst/>
                        </a:rPr>
                        <a:t>€21.45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6276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Li Battery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€30.00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51113"/>
                  </a:ext>
                </a:extLst>
              </a:tr>
              <a:tr h="303416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Power Socket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€10.00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€10.00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33912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Additional Cost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€300.00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€300.00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736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11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4BB04-4D00-4A42-A0EA-3614637D2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</a:rPr>
              <a:t>Risk Analysis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E4809-B087-4EAA-A70D-3D5F0156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8191E-F26E-4ADF-A7C3-E267DF44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1st online Global Moon Village Workshop &amp; Symposium</a:t>
            </a:r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E41E9-16FF-4563-828A-7CF940F6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9</a:t>
            </a:fld>
            <a:endParaRPr lang="it-I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DDAF44-F67D-4D4B-9567-5FC8AFE9AF73}"/>
              </a:ext>
            </a:extLst>
          </p:cNvPr>
          <p:cNvSpPr txBox="1"/>
          <p:nvPr/>
        </p:nvSpPr>
        <p:spPr>
          <a:xfrm>
            <a:off x="7160794" y="680987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E673B9D3-C1BE-4464-8817-A0E8C407E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872223"/>
              </p:ext>
            </p:extLst>
          </p:nvPr>
        </p:nvGraphicFramePr>
        <p:xfrm>
          <a:off x="803001" y="1828098"/>
          <a:ext cx="10596434" cy="43863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90361">
                  <a:extLst>
                    <a:ext uri="{9D8B030D-6E8A-4147-A177-3AD203B41FA5}">
                      <a16:colId xmlns:a16="http://schemas.microsoft.com/office/drawing/2014/main" val="2788271782"/>
                    </a:ext>
                  </a:extLst>
                </a:gridCol>
                <a:gridCol w="2186867">
                  <a:extLst>
                    <a:ext uri="{9D8B030D-6E8A-4147-A177-3AD203B41FA5}">
                      <a16:colId xmlns:a16="http://schemas.microsoft.com/office/drawing/2014/main" val="1844120322"/>
                    </a:ext>
                  </a:extLst>
                </a:gridCol>
                <a:gridCol w="2819900">
                  <a:extLst>
                    <a:ext uri="{9D8B030D-6E8A-4147-A177-3AD203B41FA5}">
                      <a16:colId xmlns:a16="http://schemas.microsoft.com/office/drawing/2014/main" val="1547519303"/>
                    </a:ext>
                  </a:extLst>
                </a:gridCol>
                <a:gridCol w="1641809">
                  <a:extLst>
                    <a:ext uri="{9D8B030D-6E8A-4147-A177-3AD203B41FA5}">
                      <a16:colId xmlns:a16="http://schemas.microsoft.com/office/drawing/2014/main" val="2487986740"/>
                    </a:ext>
                  </a:extLst>
                </a:gridCol>
                <a:gridCol w="1503945">
                  <a:extLst>
                    <a:ext uri="{9D8B030D-6E8A-4147-A177-3AD203B41FA5}">
                      <a16:colId xmlns:a16="http://schemas.microsoft.com/office/drawing/2014/main" val="2340295767"/>
                    </a:ext>
                  </a:extLst>
                </a:gridCol>
                <a:gridCol w="1353552">
                  <a:extLst>
                    <a:ext uri="{9D8B030D-6E8A-4147-A177-3AD203B41FA5}">
                      <a16:colId xmlns:a16="http://schemas.microsoft.com/office/drawing/2014/main" val="3958471673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Mitigation 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Severity Index*</a:t>
                      </a:r>
                    </a:p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 (1-5)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Likelihood index** (1-5)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effectLst/>
                          <a:latin typeface="Roboto"/>
                        </a:rPr>
                        <a:t>Risk Index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0744804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LEX-R-01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Leakage of the pipeline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Chinese flex tape to block the area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7726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Pipeline flux blockage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Deconstruction and unblocking of the tube followed by fitting it back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775494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Main chamber structure damage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Minor fixing/reconstruction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57520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LEX-R-04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Fabric damage (if any)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Chinese flex tape to block the area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8841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Failure of the carousel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Reconstruction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205506"/>
                  </a:ext>
                </a:extLst>
              </a:tr>
              <a:tr h="155807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LEX-R-06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Pipeline damage by regolith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Minor fixing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13358"/>
                  </a:ext>
                </a:extLst>
              </a:tr>
              <a:tr h="155807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LEX-R-07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Damage of filter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Change of filter manually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92133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LEX-R-08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Failure of the compressor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Repair of the compressor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758017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LEX-R-09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Blower failure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Replacement of the blower with a reserve blower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144668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LEX-R-10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Sensors failure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Replacement of the sensor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042647"/>
                  </a:ext>
                </a:extLst>
              </a:tr>
              <a:tr h="303416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LEX-R-11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Money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Investment &amp; Sponsorship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defTabSz="9144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 u="none" strike="noStrike" kern="1200" noProof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defTabSz="9144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defTabSz="9144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056646"/>
                  </a:ext>
                </a:extLst>
              </a:tr>
              <a:tr h="237812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LEX-R-12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Blades failure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Change the blades manually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 b="0" i="0" u="none" strike="noStrike" kern="1200" noProof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46276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LEX-R-13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Valves damage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Replace it manually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51113"/>
                  </a:ext>
                </a:extLst>
              </a:tr>
              <a:tr h="303416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LEX-R-14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Short circuit in power socket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Substitute with a portable battery power station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defTabSz="9144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 u="none" strike="noStrike" kern="1200" noProof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defTabSz="9144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defTabSz="9144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33912"/>
                  </a:ext>
                </a:extLst>
              </a:tr>
              <a:tr h="15580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LEX-R-15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Damage of shape memory foam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Minor fixing using flex tape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en-US">
                        <a:effectLst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736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8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E78BEB-C0F4-43DB-A249-45EF2A2B3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Timeline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F835639A-79B5-4930-97E4-FA2F916A72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242102"/>
              </p:ext>
            </p:extLst>
          </p:nvPr>
        </p:nvGraphicFramePr>
        <p:xfrm>
          <a:off x="838201" y="3143072"/>
          <a:ext cx="5257800" cy="2085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27E7F7-B7EC-44AE-91D2-DDA560860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FC466B-D1A8-467A-B17A-FAE317B1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90A205-7CC8-4B4A-B8B6-E5D68B87B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10</a:t>
            </a:fld>
            <a:endParaRPr lang="it-IT"/>
          </a:p>
        </p:txBody>
      </p:sp>
      <p:sp>
        <p:nvSpPr>
          <p:cNvPr id="8" name="Freccia a pentagono 7">
            <a:extLst>
              <a:ext uri="{FF2B5EF4-FFF2-40B4-BE49-F238E27FC236}">
                <a16:creationId xmlns:a16="http://schemas.microsoft.com/office/drawing/2014/main" id="{75D2F723-59C0-494B-9961-C865FD0DCBD3}"/>
              </a:ext>
            </a:extLst>
          </p:cNvPr>
          <p:cNvSpPr/>
          <p:nvPr/>
        </p:nvSpPr>
        <p:spPr>
          <a:xfrm>
            <a:off x="2625971" y="5173133"/>
            <a:ext cx="8727829" cy="365125"/>
          </a:xfrm>
          <a:prstGeom prst="homePlate">
            <a:avLst>
              <a:gd name="adj" fmla="val 130910"/>
            </a:avLst>
          </a:prstGeom>
          <a:solidFill>
            <a:prstClr val="white">
              <a:alpha val="90000"/>
              <a:hueOff val="0"/>
              <a:satOff val="0"/>
              <a:lumOff val="0"/>
              <a:alphaOff val="0"/>
            </a:prstClr>
          </a:solidFill>
          <a:ln w="12700" cap="flat" cmpd="sng" algn="ctr"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92456" tIns="92456" rIns="92456" bIns="92456" numCol="1" spcCol="1270" anchor="ctr" anchorCtr="0">
            <a:noAutofit/>
          </a:bodyPr>
          <a:lstStyle/>
          <a:p>
            <a:pPr algn="ctr"/>
            <a:r>
              <a:rPr lang="it-IT" b="1" dirty="0"/>
              <a:t>Fundraising </a:t>
            </a:r>
            <a:r>
              <a:rPr lang="it-IT" b="1" dirty="0" err="1"/>
              <a:t>Campaign</a:t>
            </a:r>
            <a:endParaRPr lang="it-IT" b="1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B19F508-7D0D-461C-AD27-72C3B63DF02D}"/>
              </a:ext>
            </a:extLst>
          </p:cNvPr>
          <p:cNvSpPr txBox="1"/>
          <p:nvPr/>
        </p:nvSpPr>
        <p:spPr>
          <a:xfrm>
            <a:off x="838202" y="3769235"/>
            <a:ext cx="152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1"/>
                </a:solidFill>
              </a:rPr>
              <a:t>15/09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DCA6231-314C-40A4-8E4A-39353BF91C5D}"/>
              </a:ext>
            </a:extLst>
          </p:cNvPr>
          <p:cNvSpPr txBox="1"/>
          <p:nvPr/>
        </p:nvSpPr>
        <p:spPr>
          <a:xfrm>
            <a:off x="2513429" y="3793928"/>
            <a:ext cx="152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1"/>
                </a:solidFill>
              </a:rPr>
              <a:t>06/10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86167CA-725E-4DDC-AFBE-957F3E1AFA31}"/>
              </a:ext>
            </a:extLst>
          </p:cNvPr>
          <p:cNvSpPr txBox="1"/>
          <p:nvPr/>
        </p:nvSpPr>
        <p:spPr>
          <a:xfrm>
            <a:off x="4304715" y="3758908"/>
            <a:ext cx="152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1"/>
                </a:solidFill>
              </a:rPr>
              <a:t>01/11</a:t>
            </a:r>
          </a:p>
        </p:txBody>
      </p:sp>
      <p:graphicFrame>
        <p:nvGraphicFramePr>
          <p:cNvPr id="17" name="Segnaposto contenuto 6">
            <a:extLst>
              <a:ext uri="{FF2B5EF4-FFF2-40B4-BE49-F238E27FC236}">
                <a16:creationId xmlns:a16="http://schemas.microsoft.com/office/drawing/2014/main" id="{24B73166-E048-49A6-AA97-2F814FC500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2550347"/>
              </p:ext>
            </p:extLst>
          </p:nvPr>
        </p:nvGraphicFramePr>
        <p:xfrm>
          <a:off x="6096001" y="3143071"/>
          <a:ext cx="5257800" cy="2085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47062F7D-F6DD-4255-B6A8-DF1BCEA03695}"/>
              </a:ext>
            </a:extLst>
          </p:cNvPr>
          <p:cNvCxnSpPr>
            <a:cxnSpLocks/>
          </p:cNvCxnSpPr>
          <p:nvPr/>
        </p:nvCxnSpPr>
        <p:spPr>
          <a:xfrm>
            <a:off x="2625971" y="4445391"/>
            <a:ext cx="0" cy="109286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DA4B3A7-5F3F-4B2B-95E2-9A66186A6D7A}"/>
              </a:ext>
            </a:extLst>
          </p:cNvPr>
          <p:cNvSpPr txBox="1"/>
          <p:nvPr/>
        </p:nvSpPr>
        <p:spPr>
          <a:xfrm>
            <a:off x="6096002" y="3758907"/>
            <a:ext cx="152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06/11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E52A6FC-DDCA-402E-AB53-53B1922FBB4A}"/>
              </a:ext>
            </a:extLst>
          </p:cNvPr>
          <p:cNvSpPr txBox="1"/>
          <p:nvPr/>
        </p:nvSpPr>
        <p:spPr>
          <a:xfrm>
            <a:off x="7848015" y="3770798"/>
            <a:ext cx="152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05/12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EFD8E49C-78EE-40B0-BA0B-A7F9A5B8B4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7067727" y="1817238"/>
            <a:ext cx="1560576" cy="1560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B539D02A-855A-4115-89FB-B606A298A6C3}"/>
              </a:ext>
            </a:extLst>
          </p:cNvPr>
          <p:cNvGrpSpPr/>
          <p:nvPr/>
        </p:nvGrpSpPr>
        <p:grpSpPr>
          <a:xfrm>
            <a:off x="2625971" y="1862100"/>
            <a:ext cx="3470029" cy="1522782"/>
            <a:chOff x="409039" y="926736"/>
            <a:chExt cx="1309212" cy="598448"/>
          </a:xfrm>
        </p:grpSpPr>
        <p:sp>
          <p:nvSpPr>
            <p:cNvPr id="30" name="Rettangolo con angoli arrotondati 29">
              <a:extLst>
                <a:ext uri="{FF2B5EF4-FFF2-40B4-BE49-F238E27FC236}">
                  <a16:creationId xmlns:a16="http://schemas.microsoft.com/office/drawing/2014/main" id="{EFB57945-54C0-438D-83E6-8BFFE76D6799}"/>
                </a:ext>
              </a:extLst>
            </p:cNvPr>
            <p:cNvSpPr/>
            <p:nvPr/>
          </p:nvSpPr>
          <p:spPr>
            <a:xfrm>
              <a:off x="409039" y="926736"/>
              <a:ext cx="1309212" cy="59844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0409B582-EFA1-4E30-8F88-D0754DEA2103}"/>
                </a:ext>
              </a:extLst>
            </p:cNvPr>
            <p:cNvSpPr txBox="1"/>
            <p:nvPr/>
          </p:nvSpPr>
          <p:spPr>
            <a:xfrm>
              <a:off x="426567" y="944264"/>
              <a:ext cx="1274156" cy="5633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b="1" kern="1200" dirty="0">
                  <a:latin typeface="Roboto" pitchFamily="2" charset="0"/>
                  <a:ea typeface="Roboto" pitchFamily="2" charset="0"/>
                </a:rPr>
                <a:t>24/07/2020</a:t>
              </a:r>
            </a:p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b="1" dirty="0">
                <a:latin typeface="Roboto" pitchFamily="2" charset="0"/>
                <a:ea typeface="Roboto" pitchFamily="2" charset="0"/>
              </a:endParaRPr>
            </a:p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b="1" kern="1200" dirty="0">
                  <a:latin typeface="Roboto" pitchFamily="2" charset="0"/>
                  <a:ea typeface="Roboto" pitchFamily="2" charset="0"/>
                </a:rPr>
                <a:t>EPFL </a:t>
              </a:r>
              <a:r>
                <a:rPr lang="it-IT" b="1" kern="1200" dirty="0" err="1">
                  <a:latin typeface="Roboto" pitchFamily="2" charset="0"/>
                  <a:ea typeface="Roboto" pitchFamily="2" charset="0"/>
                </a:rPr>
                <a:t>Asclepios</a:t>
              </a:r>
              <a:r>
                <a:rPr lang="it-IT" b="1" kern="1200" dirty="0">
                  <a:latin typeface="Roboto" pitchFamily="2" charset="0"/>
                  <a:ea typeface="Roboto" pitchFamily="2" charset="0"/>
                </a:rPr>
                <a:t> Hackathon</a:t>
              </a:r>
              <a:r>
                <a:rPr lang="it-IT" b="1" dirty="0">
                  <a:latin typeface="Roboto" pitchFamily="2" charset="0"/>
                  <a:ea typeface="Roboto" pitchFamily="2" charset="0"/>
                </a:rPr>
                <a:t> Winner Team</a:t>
              </a:r>
              <a:endParaRPr lang="it-IT" b="1" kern="1200" dirty="0">
                <a:latin typeface="Roboto" pitchFamily="2" charset="0"/>
                <a:ea typeface="Roboto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8078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2942-081A-4AC0-80CC-9CF55680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"/>
              </a:rPr>
              <a:t>Team work makes best work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C22CBEF-2F7A-431C-9260-AC80B3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5E257EE-FA89-4AE3-BEC3-EE8F0E968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6199"/>
            <a:ext cx="4114800" cy="365125"/>
          </a:xfrm>
        </p:spPr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686313-018B-494C-87F9-41ED447F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4549"/>
            <a:ext cx="2743200" cy="365125"/>
          </a:xfrm>
        </p:spPr>
        <p:txBody>
          <a:bodyPr/>
          <a:lstStyle/>
          <a:p>
            <a:fld id="{7BB9E900-846F-488D-8D82-C7A3B4EFD8BB}" type="slidenum">
              <a:rPr lang="it-IT" smtClean="0"/>
              <a:t>11</a:t>
            </a:fld>
            <a:endParaRPr lang="it-IT"/>
          </a:p>
        </p:txBody>
      </p:sp>
      <p:pic>
        <p:nvPicPr>
          <p:cNvPr id="8" name="Google Shape;107;p2">
            <a:extLst>
              <a:ext uri="{FF2B5EF4-FFF2-40B4-BE49-F238E27FC236}">
                <a16:creationId xmlns:a16="http://schemas.microsoft.com/office/drawing/2014/main" id="{0840C90D-FFC4-49C2-A700-CD10A73CA1B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96851" y="1696554"/>
            <a:ext cx="1425935" cy="1544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Google Shape;108;p2">
            <a:extLst>
              <a:ext uri="{FF2B5EF4-FFF2-40B4-BE49-F238E27FC236}">
                <a16:creationId xmlns:a16="http://schemas.microsoft.com/office/drawing/2014/main" id="{C24D95DF-CE63-4113-BAD8-9215A28298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1922" y="1696554"/>
            <a:ext cx="1508244" cy="1544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" name="Google Shape;109;p2">
            <a:extLst>
              <a:ext uri="{FF2B5EF4-FFF2-40B4-BE49-F238E27FC236}">
                <a16:creationId xmlns:a16="http://schemas.microsoft.com/office/drawing/2014/main" id="{F2DC7316-757E-4407-8512-80423DA9C61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4037" y="3989657"/>
            <a:ext cx="1615734" cy="162362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Google Shape;110;p2">
            <a:extLst>
              <a:ext uri="{FF2B5EF4-FFF2-40B4-BE49-F238E27FC236}">
                <a16:creationId xmlns:a16="http://schemas.microsoft.com/office/drawing/2014/main" id="{4FF74C7D-45ED-466F-B394-77336DEC07A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0510" y="4035300"/>
            <a:ext cx="1547707" cy="154770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Google Shape;111;p2">
            <a:extLst>
              <a:ext uri="{FF2B5EF4-FFF2-40B4-BE49-F238E27FC236}">
                <a16:creationId xmlns:a16="http://schemas.microsoft.com/office/drawing/2014/main" id="{11F06FEB-7B21-4493-8391-391129812537}"/>
              </a:ext>
            </a:extLst>
          </p:cNvPr>
          <p:cNvSpPr txBox="1"/>
          <p:nvPr/>
        </p:nvSpPr>
        <p:spPr>
          <a:xfrm>
            <a:off x="2217703" y="3192879"/>
            <a:ext cx="2234366" cy="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dirty="0" err="1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Purichmun</a:t>
            </a:r>
            <a:r>
              <a:rPr lang="it-IT" sz="1100" b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 Low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Aerospace Engineer</a:t>
            </a:r>
            <a:endParaRPr sz="1100" dirty="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  <p:sp>
        <p:nvSpPr>
          <p:cNvPr id="18" name="Google Shape;112;p2">
            <a:extLst>
              <a:ext uri="{FF2B5EF4-FFF2-40B4-BE49-F238E27FC236}">
                <a16:creationId xmlns:a16="http://schemas.microsoft.com/office/drawing/2014/main" id="{A82D108B-D9FB-4322-8730-F968C2D23C3F}"/>
              </a:ext>
            </a:extLst>
          </p:cNvPr>
          <p:cNvSpPr txBox="1"/>
          <p:nvPr/>
        </p:nvSpPr>
        <p:spPr>
          <a:xfrm>
            <a:off x="5245153" y="3192879"/>
            <a:ext cx="2056594" cy="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Francesco Ventre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Space Engineer</a:t>
            </a:r>
            <a:endParaRPr sz="110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  <p:sp>
        <p:nvSpPr>
          <p:cNvPr id="20" name="Google Shape;113;p2">
            <a:extLst>
              <a:ext uri="{FF2B5EF4-FFF2-40B4-BE49-F238E27FC236}">
                <a16:creationId xmlns:a16="http://schemas.microsoft.com/office/drawing/2014/main" id="{AEAA5CDC-59F6-484B-90E0-555B705C4E48}"/>
              </a:ext>
            </a:extLst>
          </p:cNvPr>
          <p:cNvSpPr txBox="1"/>
          <p:nvPr/>
        </p:nvSpPr>
        <p:spPr>
          <a:xfrm>
            <a:off x="8419128" y="3231979"/>
            <a:ext cx="1615734" cy="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Bruno Pavletić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Molecular Biologist</a:t>
            </a:r>
            <a:br>
              <a:rPr lang="fr" sz="110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</a:br>
            <a:endParaRPr sz="110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  <p:pic>
        <p:nvPicPr>
          <p:cNvPr id="22" name="Google Shape;114;p2">
            <a:extLst>
              <a:ext uri="{FF2B5EF4-FFF2-40B4-BE49-F238E27FC236}">
                <a16:creationId xmlns:a16="http://schemas.microsoft.com/office/drawing/2014/main" id="{5AF1A329-3F95-47D1-990A-73B0D2E798E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3221" r="14330"/>
          <a:stretch/>
        </p:blipFill>
        <p:spPr>
          <a:xfrm>
            <a:off x="5432274" y="3960073"/>
            <a:ext cx="1615734" cy="1672862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" name="Google Shape;115;p2">
            <a:extLst>
              <a:ext uri="{FF2B5EF4-FFF2-40B4-BE49-F238E27FC236}">
                <a16:creationId xmlns:a16="http://schemas.microsoft.com/office/drawing/2014/main" id="{6B580362-8A9E-4BE2-88F9-EF4EBCBBD0B4}"/>
              </a:ext>
            </a:extLst>
          </p:cNvPr>
          <p:cNvSpPr txBox="1"/>
          <p:nvPr/>
        </p:nvSpPr>
        <p:spPr>
          <a:xfrm>
            <a:off x="5091399" y="5579570"/>
            <a:ext cx="2593668" cy="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Amanda Sánchez Magris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Aerospace Engineer </a:t>
            </a:r>
            <a:endParaRPr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  <p:pic>
        <p:nvPicPr>
          <p:cNvPr id="26" name="Google Shape;116;p2">
            <a:extLst>
              <a:ext uri="{FF2B5EF4-FFF2-40B4-BE49-F238E27FC236}">
                <a16:creationId xmlns:a16="http://schemas.microsoft.com/office/drawing/2014/main" id="{6706BC07-46CD-401B-9A67-800FA8FEFEB3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6078" y="1720037"/>
            <a:ext cx="1508244" cy="1505613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" name="Google Shape;117;p2">
            <a:extLst>
              <a:ext uri="{FF2B5EF4-FFF2-40B4-BE49-F238E27FC236}">
                <a16:creationId xmlns:a16="http://schemas.microsoft.com/office/drawing/2014/main" id="{B3BC3FE0-A77D-4AF5-8FF0-B24DD193797D}"/>
              </a:ext>
            </a:extLst>
          </p:cNvPr>
          <p:cNvSpPr txBox="1"/>
          <p:nvPr/>
        </p:nvSpPr>
        <p:spPr>
          <a:xfrm>
            <a:off x="2405873" y="5591170"/>
            <a:ext cx="1790875" cy="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Vahid Nateghi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Space Engineer</a:t>
            </a:r>
            <a:endParaRPr sz="110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  <p:sp>
        <p:nvSpPr>
          <p:cNvPr id="30" name="Google Shape;118;p2">
            <a:extLst>
              <a:ext uri="{FF2B5EF4-FFF2-40B4-BE49-F238E27FC236}">
                <a16:creationId xmlns:a16="http://schemas.microsoft.com/office/drawing/2014/main" id="{5E4BF0C9-A8A8-46CA-9C1D-1B0BE9F85F4D}"/>
              </a:ext>
            </a:extLst>
          </p:cNvPr>
          <p:cNvSpPr txBox="1"/>
          <p:nvPr/>
        </p:nvSpPr>
        <p:spPr>
          <a:xfrm>
            <a:off x="8087449" y="5579570"/>
            <a:ext cx="2407252" cy="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b="1" dirty="0" err="1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Swarnajyoti</a:t>
            </a:r>
            <a:r>
              <a:rPr lang="it-IT" sz="1100" b="1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 Mukherjee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bg1"/>
                </a:solidFill>
                <a:latin typeface="Rajdhani"/>
                <a:ea typeface="Rajdhani"/>
                <a:cs typeface="Rajdhani"/>
                <a:sym typeface="Rajdhani"/>
              </a:rPr>
              <a:t>Space Engineer</a:t>
            </a:r>
            <a:endParaRPr sz="1100" dirty="0">
              <a:solidFill>
                <a:schemeClr val="bg1"/>
              </a:solidFill>
              <a:latin typeface="Rajdhani"/>
              <a:ea typeface="Rajdhani"/>
              <a:cs typeface="Rajdhani"/>
              <a:sym typeface="Rajdhani"/>
            </a:endParaRPr>
          </a:p>
        </p:txBody>
      </p:sp>
    </p:spTree>
    <p:extLst>
      <p:ext uri="{BB962C8B-B14F-4D97-AF65-F5344CB8AC3E}">
        <p14:creationId xmlns:p14="http://schemas.microsoft.com/office/powerpoint/2010/main" val="3154632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FAF94C-AE86-4323-987E-EB275458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532" y="363231"/>
            <a:ext cx="10515600" cy="1325563"/>
          </a:xfrm>
        </p:spPr>
        <p:txBody>
          <a:bodyPr/>
          <a:lstStyle/>
          <a:p>
            <a:r>
              <a:rPr lang="it-IT" dirty="0"/>
              <a:t>THANK YOU FOR YOUR ATTENTION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BA0F73-7D9F-49D0-AAE7-189CFD5A7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9-10 November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59AC2C-2499-4234-8F31-E8900FBD4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online Global Moon Village Workshop &amp; Symposium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11163A-845C-4D1A-B501-B0DB10A85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9E900-846F-488D-8D82-C7A3B4EFD8BB}" type="slidenum">
              <a:rPr lang="it-IT" smtClean="0"/>
              <a:t>12</a:t>
            </a:fld>
            <a:endParaRPr lang="it-IT"/>
          </a:p>
        </p:txBody>
      </p:sp>
      <p:pic>
        <p:nvPicPr>
          <p:cNvPr id="8" name="Immagine 7" descr="Immagine che contiene fotografia, vista, sedendo, facciata&#10;&#10;Descrizione generata automaticamente">
            <a:extLst>
              <a:ext uri="{FF2B5EF4-FFF2-40B4-BE49-F238E27FC236}">
                <a16:creationId xmlns:a16="http://schemas.microsoft.com/office/drawing/2014/main" id="{3D2D0212-B534-43C5-92C4-7B6A900B4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77" y="1413852"/>
            <a:ext cx="5079023" cy="507902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E2755EB-7FA2-4DBC-B0FA-9E9173E46317}"/>
              </a:ext>
            </a:extLst>
          </p:cNvPr>
          <p:cNvSpPr txBox="1"/>
          <p:nvPr/>
        </p:nvSpPr>
        <p:spPr>
          <a:xfrm>
            <a:off x="768532" y="2109033"/>
            <a:ext cx="49307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If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you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have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any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questions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please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reach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us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at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:</a:t>
            </a:r>
          </a:p>
          <a:p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3"/>
              </a:rPr>
              <a:t>francesco.ventre@mail.polimi.it</a:t>
            </a:r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4"/>
              </a:rPr>
              <a:t>swarnajyoti.mukherjee@mail.polimi.it</a:t>
            </a:r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5"/>
              </a:rPr>
              <a:t>vahid.nateghi@mail.polimi.it</a:t>
            </a:r>
            <a:r>
              <a:rPr lang="it-IT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</a:t>
            </a: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6"/>
              </a:rPr>
              <a:t>amandasanchezm@gmail.com</a:t>
            </a: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7"/>
              </a:rPr>
              <a:t>purichmunlow123@gmail.com</a:t>
            </a: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  <a:hlinkClick r:id="rId8"/>
              </a:rPr>
              <a:t>bruno.pavletic@gmail.com</a:t>
            </a:r>
            <a:br>
              <a:rPr lang="it-IT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</a:br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endParaRPr lang="it-IT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Placeholder 18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A2E532E6-8BCA-4404-97FB-AD6AE02DAF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8" b="4428"/>
          <a:stretch>
            <a:fillRect/>
          </a:stretch>
        </p:blipFill>
        <p:spPr>
          <a:xfrm>
            <a:off x="7814979" y="3994817"/>
            <a:ext cx="1998618" cy="1837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96503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1146</Words>
  <Application>Microsoft Office PowerPoint</Application>
  <PresentationFormat>Widescreen</PresentationFormat>
  <Paragraphs>345</Paragraphs>
  <Slides>12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Lato</vt:lpstr>
      <vt:lpstr>proxima-nova</vt:lpstr>
      <vt:lpstr>Rajdhani</vt:lpstr>
      <vt:lpstr>Roboto</vt:lpstr>
      <vt:lpstr>Roboto Lt</vt:lpstr>
      <vt:lpstr>Tema di Office</vt:lpstr>
      <vt:lpstr>LEXICON</vt:lpstr>
      <vt:lpstr>Outline</vt:lpstr>
      <vt:lpstr>Motivation</vt:lpstr>
      <vt:lpstr>Lunar Surface Composition</vt:lpstr>
      <vt:lpstr>Mission Environment</vt:lpstr>
      <vt:lpstr>Mission Architecture - Key features</vt:lpstr>
      <vt:lpstr>Mission ConOps</vt:lpstr>
      <vt:lpstr>Costs Analysis</vt:lpstr>
      <vt:lpstr>Risk Analysis</vt:lpstr>
      <vt:lpstr>Timeline</vt:lpstr>
      <vt:lpstr>Team work makes best work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LEXICON</dc:title>
  <dc:creator>Francesco Ventre</dc:creator>
  <cp:lastModifiedBy>Francesco Ventre</cp:lastModifiedBy>
  <cp:revision>1</cp:revision>
  <dcterms:created xsi:type="dcterms:W3CDTF">2020-10-14T21:40:26Z</dcterms:created>
  <dcterms:modified xsi:type="dcterms:W3CDTF">2020-10-14T21:53:59Z</dcterms:modified>
</cp:coreProperties>
</file>